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264a7880ad40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b08698b4f94448"/>
  </p:sldMasterIdLst>
  <p:sldIdLst>
    <p:sldId xmlns:r="http://schemas.openxmlformats.org/officeDocument/2006/relationships" id="256" r:id="R60ff2a5a475847c2"/>
    <p:sldId xmlns:r="http://schemas.openxmlformats.org/officeDocument/2006/relationships" id="257" r:id="Rb824542316744619"/>
    <p:sldId xmlns:r="http://schemas.openxmlformats.org/officeDocument/2006/relationships" id="258" r:id="R736c5b30d45a4ea7"/>
    <p:sldId xmlns:r="http://schemas.openxmlformats.org/officeDocument/2006/relationships" id="259" r:id="R55f31ee6d6894095"/>
    <p:sldId xmlns:r="http://schemas.openxmlformats.org/officeDocument/2006/relationships" id="260" r:id="Re54755f0fa224356"/>
    <p:sldId xmlns:r="http://schemas.openxmlformats.org/officeDocument/2006/relationships" id="261" r:id="Rc4309d103bd040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b08698b4f94448" /><Relationship Type="http://schemas.openxmlformats.org/officeDocument/2006/relationships/slide" Target="/ppt/slides/slide1.xml" Id="R60ff2a5a475847c2" /><Relationship Type="http://schemas.openxmlformats.org/officeDocument/2006/relationships/slide" Target="/ppt/slides/slide2.xml" Id="Rb824542316744619" /><Relationship Type="http://schemas.openxmlformats.org/officeDocument/2006/relationships/slide" Target="/ppt/slides/slide3.xml" Id="R736c5b30d45a4ea7" /><Relationship Type="http://schemas.openxmlformats.org/officeDocument/2006/relationships/slide" Target="/ppt/slides/slide4.xml" Id="R55f31ee6d6894095" /><Relationship Type="http://schemas.openxmlformats.org/officeDocument/2006/relationships/slide" Target="/ppt/slides/slide5.xml" Id="Re54755f0fa224356" /><Relationship Type="http://schemas.openxmlformats.org/officeDocument/2006/relationships/slide" Target="/ppt/slides/slide6.xml" Id="Rc4309d103bd040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4e740873c849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fbc1bfceef484e" /><Relationship Type="http://schemas.openxmlformats.org/officeDocument/2006/relationships/theme" Target="/ppt/slideMasters/theme/theme1.xml" Id="R72a1393bc05248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fbc1bfceef48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73924a5bd047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9fdc99ca7046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56414c287345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81d75f295443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fe2aabe9c04f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34e59e69a34f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COLSI 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COLSI 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COLSI 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COLSI 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COLSI 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COLSI 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Strandveien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83 08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994 860 151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COLSI I AS</a:t>
            </a:r>
          </a:p>
        </p:txBody>
      </p:sp>
    </p:spTree>
  </p:cSld>
  <p:clrMapOvr>
    <a:masterClrMapping xmlns:a="http://schemas.openxmlformats.org/drawingml/2006/main"/>
  </p:clrMapOvr>
</p:sld>
</file>