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0cb5f23af04f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2253250f094ec4"/>
  </p:sldMasterIdLst>
  <p:sldIdLst>
    <p:sldId xmlns:r="http://schemas.openxmlformats.org/officeDocument/2006/relationships" id="256" r:id="Rabf6f35fb46840c4"/>
    <p:sldId xmlns:r="http://schemas.openxmlformats.org/officeDocument/2006/relationships" id="257" r:id="R851d6ba547d34341"/>
    <p:sldId xmlns:r="http://schemas.openxmlformats.org/officeDocument/2006/relationships" id="258" r:id="Rcb1965c313ef4edd"/>
    <p:sldId xmlns:r="http://schemas.openxmlformats.org/officeDocument/2006/relationships" id="259" r:id="Rfdf27e4deb8b4bb4"/>
    <p:sldId xmlns:r="http://schemas.openxmlformats.org/officeDocument/2006/relationships" id="260" r:id="R51599c04051c446c"/>
    <p:sldId xmlns:r="http://schemas.openxmlformats.org/officeDocument/2006/relationships" id="261" r:id="Ra4001092f50e4a42"/>
    <p:sldId xmlns:r="http://schemas.openxmlformats.org/officeDocument/2006/relationships" id="262" r:id="R6e70df8b0cda44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2253250f094ec4" /><Relationship Type="http://schemas.openxmlformats.org/officeDocument/2006/relationships/slide" Target="/ppt/slides/slide1.xml" Id="Rabf6f35fb46840c4" /><Relationship Type="http://schemas.openxmlformats.org/officeDocument/2006/relationships/slide" Target="/ppt/slides/slide2.xml" Id="R851d6ba547d34341" /><Relationship Type="http://schemas.openxmlformats.org/officeDocument/2006/relationships/slide" Target="/ppt/slides/slide3.xml" Id="Rcb1965c313ef4edd" /><Relationship Type="http://schemas.openxmlformats.org/officeDocument/2006/relationships/slide" Target="/ppt/slides/slide4.xml" Id="Rfdf27e4deb8b4bb4" /><Relationship Type="http://schemas.openxmlformats.org/officeDocument/2006/relationships/slide" Target="/ppt/slides/slide5.xml" Id="R51599c04051c446c" /><Relationship Type="http://schemas.openxmlformats.org/officeDocument/2006/relationships/slide" Target="/ppt/slides/slide6.xml" Id="Ra4001092f50e4a42" /><Relationship Type="http://schemas.openxmlformats.org/officeDocument/2006/relationships/slide" Target="/ppt/slides/slide7.xml" Id="R6e70df8b0cda44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9950d973fd4a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befa74bfa453f" /><Relationship Type="http://schemas.openxmlformats.org/officeDocument/2006/relationships/theme" Target="/ppt/slideMasters/theme/theme1.xml" Id="R23b3d73321404f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6befa74bfa45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66387060648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a5a38a9cc41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96b71615b4c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e7dcde7f740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6b1d7ef5046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5044581e54a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048a0cde544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COLSI 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COLSI 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COLSI I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COLSI 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COLSI 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COLSI 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−276 557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782 936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118 080 241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169 335 986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COLSI 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ØVERKIL FINN ERIK JORDAN  –  66,5 %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ØVERKIL FINN ERIK JORDAN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COLSI 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83 08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994 860 151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COLSI I AS</a:t>
            </a:r>
          </a:p>
        </p:txBody>
      </p:sp>
    </p:spTree>
  </p:cSld>
  <p:clrMapOvr>
    <a:masterClrMapping xmlns:a="http://schemas.openxmlformats.org/drawingml/2006/main"/>
  </p:clrMapOvr>
</p:sld>
</file>