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0c962412094b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cdfe0094f74b14"/>
  </p:sldMasterIdLst>
  <p:sldIdLst>
    <p:sldId xmlns:r="http://schemas.openxmlformats.org/officeDocument/2006/relationships" id="256" r:id="Re26f867c72dd446d"/>
    <p:sldId xmlns:r="http://schemas.openxmlformats.org/officeDocument/2006/relationships" id="257" r:id="Re2ec4b8068684892"/>
    <p:sldId xmlns:r="http://schemas.openxmlformats.org/officeDocument/2006/relationships" id="258" r:id="R9bae775ee03c4ee5"/>
    <p:sldId xmlns:r="http://schemas.openxmlformats.org/officeDocument/2006/relationships" id="259" r:id="Rad3eb9dede1d4c6e"/>
    <p:sldId xmlns:r="http://schemas.openxmlformats.org/officeDocument/2006/relationships" id="260" r:id="R97fa3e4b351148f1"/>
    <p:sldId xmlns:r="http://schemas.openxmlformats.org/officeDocument/2006/relationships" id="261" r:id="R81ef2dfe44c848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cdfe0094f74b14" /><Relationship Type="http://schemas.openxmlformats.org/officeDocument/2006/relationships/slide" Target="/ppt/slides/slide1.xml" Id="Re26f867c72dd446d" /><Relationship Type="http://schemas.openxmlformats.org/officeDocument/2006/relationships/slide" Target="/ppt/slides/slide2.xml" Id="Re2ec4b8068684892" /><Relationship Type="http://schemas.openxmlformats.org/officeDocument/2006/relationships/slide" Target="/ppt/slides/slide3.xml" Id="R9bae775ee03c4ee5" /><Relationship Type="http://schemas.openxmlformats.org/officeDocument/2006/relationships/slide" Target="/ppt/slides/slide4.xml" Id="Rad3eb9dede1d4c6e" /><Relationship Type="http://schemas.openxmlformats.org/officeDocument/2006/relationships/slide" Target="/ppt/slides/slide5.xml" Id="R97fa3e4b351148f1" /><Relationship Type="http://schemas.openxmlformats.org/officeDocument/2006/relationships/slide" Target="/ppt/slides/slide6.xml" Id="R81ef2dfe44c848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f3f43949049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0e05fe6334550" /><Relationship Type="http://schemas.openxmlformats.org/officeDocument/2006/relationships/theme" Target="/ppt/slideMasters/theme/theme1.xml" Id="R3295e67bf8e944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d0e05fe63345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fb69aff3146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35b3d189242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8e146c66c4f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dddf6838842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7bc32e09344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ffd58325b49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 PARTS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PARTS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 PARTS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PARTS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PARTS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PARTS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KARLSEN RUTH HELEN  –  71,0 %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KARLSEN EVA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KARLSEN ARNE ERIK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KARLSEN LARS ERIK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PARTS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994 864 513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PARTS AS</a:t>
            </a:r>
          </a:p>
        </p:txBody>
      </p:sp>
    </p:spTree>
  </p:cSld>
  <p:clrMapOvr>
    <a:masterClrMapping xmlns:a="http://schemas.openxmlformats.org/drawingml/2006/main"/>
  </p:clrMapOvr>
</p:sld>
</file>