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0433c8fe6e47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de2ec384a549ca"/>
  </p:sldMasterIdLst>
  <p:sldIdLst>
    <p:sldId xmlns:r="http://schemas.openxmlformats.org/officeDocument/2006/relationships" id="256" r:id="R27f8633bd2c04c0d"/>
    <p:sldId xmlns:r="http://schemas.openxmlformats.org/officeDocument/2006/relationships" id="257" r:id="R000a049fff134fc7"/>
    <p:sldId xmlns:r="http://schemas.openxmlformats.org/officeDocument/2006/relationships" id="258" r:id="R09ed0ce3ca234b97"/>
    <p:sldId xmlns:r="http://schemas.openxmlformats.org/officeDocument/2006/relationships" id="259" r:id="Rb6999970fa1b472a"/>
    <p:sldId xmlns:r="http://schemas.openxmlformats.org/officeDocument/2006/relationships" id="260" r:id="R530cf771eae74771"/>
    <p:sldId xmlns:r="http://schemas.openxmlformats.org/officeDocument/2006/relationships" id="261" r:id="R977d366ffb9a4ec6"/>
    <p:sldId xmlns:r="http://schemas.openxmlformats.org/officeDocument/2006/relationships" id="262" r:id="Reea6cbecc6a74b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e2ec384a549ca" /><Relationship Type="http://schemas.openxmlformats.org/officeDocument/2006/relationships/slide" Target="/ppt/slides/slide1.xml" Id="R27f8633bd2c04c0d" /><Relationship Type="http://schemas.openxmlformats.org/officeDocument/2006/relationships/slide" Target="/ppt/slides/slide2.xml" Id="R000a049fff134fc7" /><Relationship Type="http://schemas.openxmlformats.org/officeDocument/2006/relationships/slide" Target="/ppt/slides/slide3.xml" Id="R09ed0ce3ca234b97" /><Relationship Type="http://schemas.openxmlformats.org/officeDocument/2006/relationships/slide" Target="/ppt/slides/slide4.xml" Id="Rb6999970fa1b472a" /><Relationship Type="http://schemas.openxmlformats.org/officeDocument/2006/relationships/slide" Target="/ppt/slides/slide5.xml" Id="R530cf771eae74771" /><Relationship Type="http://schemas.openxmlformats.org/officeDocument/2006/relationships/slide" Target="/ppt/slides/slide6.xml" Id="R977d366ffb9a4ec6" /><Relationship Type="http://schemas.openxmlformats.org/officeDocument/2006/relationships/slide" Target="/ppt/slides/slide7.xml" Id="Reea6cbecc6a74b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c26a2ec5c49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c324f75c44645" /><Relationship Type="http://schemas.openxmlformats.org/officeDocument/2006/relationships/theme" Target="/ppt/slideMasters/theme/theme1.xml" Id="Rc48de81bdc7145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4c324f75c446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822854f304f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c32dfb5104d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7bfb619754f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e2447271641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9e8f4fc7b4f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ef10ed0924b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cbddc32f248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BOC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11 277 291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24 089 365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WAAGE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Kvellurveien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donwaage@online.no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994 877 690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