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3b95b9b3a84d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a39affdb5f4f97"/>
  </p:sldMasterIdLst>
  <p:sldIdLst>
    <p:sldId xmlns:r="http://schemas.openxmlformats.org/officeDocument/2006/relationships" id="256" r:id="R58b8f31bd0d546ae"/>
    <p:sldId xmlns:r="http://schemas.openxmlformats.org/officeDocument/2006/relationships" id="257" r:id="Ra8da95c41f2d4eb0"/>
    <p:sldId xmlns:r="http://schemas.openxmlformats.org/officeDocument/2006/relationships" id="258" r:id="R63637664e96942c8"/>
    <p:sldId xmlns:r="http://schemas.openxmlformats.org/officeDocument/2006/relationships" id="259" r:id="R40d80702591f4b89"/>
    <p:sldId xmlns:r="http://schemas.openxmlformats.org/officeDocument/2006/relationships" id="260" r:id="Rdd0e50732b82436f"/>
    <p:sldId xmlns:r="http://schemas.openxmlformats.org/officeDocument/2006/relationships" id="261" r:id="R6c2f4a4372a647a0"/>
    <p:sldId xmlns:r="http://schemas.openxmlformats.org/officeDocument/2006/relationships" id="262" r:id="R1cad1113ead14c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39affdb5f4f97" /><Relationship Type="http://schemas.openxmlformats.org/officeDocument/2006/relationships/slide" Target="/ppt/slides/slide1.xml" Id="R58b8f31bd0d546ae" /><Relationship Type="http://schemas.openxmlformats.org/officeDocument/2006/relationships/slide" Target="/ppt/slides/slide2.xml" Id="Ra8da95c41f2d4eb0" /><Relationship Type="http://schemas.openxmlformats.org/officeDocument/2006/relationships/slide" Target="/ppt/slides/slide3.xml" Id="R63637664e96942c8" /><Relationship Type="http://schemas.openxmlformats.org/officeDocument/2006/relationships/slide" Target="/ppt/slides/slide4.xml" Id="R40d80702591f4b89" /><Relationship Type="http://schemas.openxmlformats.org/officeDocument/2006/relationships/slide" Target="/ppt/slides/slide5.xml" Id="Rdd0e50732b82436f" /><Relationship Type="http://schemas.openxmlformats.org/officeDocument/2006/relationships/slide" Target="/ppt/slides/slide6.xml" Id="R6c2f4a4372a647a0" /><Relationship Type="http://schemas.openxmlformats.org/officeDocument/2006/relationships/slide" Target="/ppt/slides/slide7.xml" Id="R1cad1113ead14c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550c0c95a44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888a53d92464a" /><Relationship Type="http://schemas.openxmlformats.org/officeDocument/2006/relationships/theme" Target="/ppt/slideMasters/theme/theme1.xml" Id="Rd4e84dc9afd443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888a53d9246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f3057adae4e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303dec35349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813beddcd4e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e93afe17847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4407f954245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7d62864de49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da71a2dd648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ANKER STI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 STI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−267 787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58 972 963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583 591 728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ANKER STUDENTBOLIGER OG HOTEL (ANKER STI)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STI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74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per@anker.oslo.no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anker.oslo.no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994 882 813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ANKER STI HOLDING AS</a:t>
            </a:r>
          </a:p>
        </p:txBody>
      </p:sp>
    </p:spTree>
  </p:cSld>
  <p:clrMapOvr>
    <a:masterClrMapping xmlns:a="http://schemas.openxmlformats.org/drawingml/2006/main"/>
  </p:clrMapOvr>
</p:sld>
</file>