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cc7af4eeae41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fd1c89bfbb48ea"/>
  </p:sldMasterIdLst>
  <p:sldIdLst>
    <p:sldId xmlns:r="http://schemas.openxmlformats.org/officeDocument/2006/relationships" id="256" r:id="R6c677b7afa694470"/>
    <p:sldId xmlns:r="http://schemas.openxmlformats.org/officeDocument/2006/relationships" id="257" r:id="R675bff64995543a4"/>
    <p:sldId xmlns:r="http://schemas.openxmlformats.org/officeDocument/2006/relationships" id="258" r:id="R77a92068c86b4a30"/>
    <p:sldId xmlns:r="http://schemas.openxmlformats.org/officeDocument/2006/relationships" id="259" r:id="R5aef31a255ba4847"/>
    <p:sldId xmlns:r="http://schemas.openxmlformats.org/officeDocument/2006/relationships" id="260" r:id="Raff5fa91cdb342b3"/>
    <p:sldId xmlns:r="http://schemas.openxmlformats.org/officeDocument/2006/relationships" id="261" r:id="Ra96daf6f4b3543ac"/>
    <p:sldId xmlns:r="http://schemas.openxmlformats.org/officeDocument/2006/relationships" id="262" r:id="Rd79667ae25e94d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fd1c89bfbb48ea" /><Relationship Type="http://schemas.openxmlformats.org/officeDocument/2006/relationships/slide" Target="/ppt/slides/slide1.xml" Id="R6c677b7afa694470" /><Relationship Type="http://schemas.openxmlformats.org/officeDocument/2006/relationships/slide" Target="/ppt/slides/slide2.xml" Id="R675bff64995543a4" /><Relationship Type="http://schemas.openxmlformats.org/officeDocument/2006/relationships/slide" Target="/ppt/slides/slide3.xml" Id="R77a92068c86b4a30" /><Relationship Type="http://schemas.openxmlformats.org/officeDocument/2006/relationships/slide" Target="/ppt/slides/slide4.xml" Id="R5aef31a255ba4847" /><Relationship Type="http://schemas.openxmlformats.org/officeDocument/2006/relationships/slide" Target="/ppt/slides/slide5.xml" Id="Raff5fa91cdb342b3" /><Relationship Type="http://schemas.openxmlformats.org/officeDocument/2006/relationships/slide" Target="/ppt/slides/slide6.xml" Id="Ra96daf6f4b3543ac" /><Relationship Type="http://schemas.openxmlformats.org/officeDocument/2006/relationships/slide" Target="/ppt/slides/slide7.xml" Id="Rd79667ae25e94d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bfb7dbc0ed4d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d50f8b1834136" /><Relationship Type="http://schemas.openxmlformats.org/officeDocument/2006/relationships/theme" Target="/ppt/slideMasters/theme/theme1.xml" Id="Rddeb258540564a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4d50f8b18341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914da2a474d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7c1c3e5ad4d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2ef37dcab41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fd88316614d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9ba1bce6546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aa05470384e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024dbcab040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LANGSETH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SERVICES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44 723 459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1 927 994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1 534 293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1 432 734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13 559 842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Ryensvingen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62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994 883 291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