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d360bfe6d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0317b9864405c"/>
  </p:sldMasterIdLst>
  <p:sldIdLst>
    <p:sldId xmlns:r="http://schemas.openxmlformats.org/officeDocument/2006/relationships" id="256" r:id="Ra00baf5763cf448b"/>
    <p:sldId xmlns:r="http://schemas.openxmlformats.org/officeDocument/2006/relationships" id="257" r:id="R0e2c3f437ef34ea1"/>
    <p:sldId xmlns:r="http://schemas.openxmlformats.org/officeDocument/2006/relationships" id="258" r:id="Re8b527d4c30a4547"/>
    <p:sldId xmlns:r="http://schemas.openxmlformats.org/officeDocument/2006/relationships" id="259" r:id="Rb543fe20d21b4f72"/>
    <p:sldId xmlns:r="http://schemas.openxmlformats.org/officeDocument/2006/relationships" id="260" r:id="R6f83556b808d47d3"/>
    <p:sldId xmlns:r="http://schemas.openxmlformats.org/officeDocument/2006/relationships" id="261" r:id="R97f4bef713954b41"/>
    <p:sldId xmlns:r="http://schemas.openxmlformats.org/officeDocument/2006/relationships" id="262" r:id="Raeb90e128b64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0317b9864405c" /><Relationship Type="http://schemas.openxmlformats.org/officeDocument/2006/relationships/slide" Target="/ppt/slides/slide1.xml" Id="Ra00baf5763cf448b" /><Relationship Type="http://schemas.openxmlformats.org/officeDocument/2006/relationships/slide" Target="/ppt/slides/slide2.xml" Id="R0e2c3f437ef34ea1" /><Relationship Type="http://schemas.openxmlformats.org/officeDocument/2006/relationships/slide" Target="/ppt/slides/slide3.xml" Id="Re8b527d4c30a4547" /><Relationship Type="http://schemas.openxmlformats.org/officeDocument/2006/relationships/slide" Target="/ppt/slides/slide4.xml" Id="Rb543fe20d21b4f72" /><Relationship Type="http://schemas.openxmlformats.org/officeDocument/2006/relationships/slide" Target="/ppt/slides/slide5.xml" Id="R6f83556b808d47d3" /><Relationship Type="http://schemas.openxmlformats.org/officeDocument/2006/relationships/slide" Target="/ppt/slides/slide6.xml" Id="R97f4bef713954b41" /><Relationship Type="http://schemas.openxmlformats.org/officeDocument/2006/relationships/slide" Target="/ppt/slides/slide7.xml" Id="Raeb90e128b64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cedc0e6c6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7e0ade32942d7" /><Relationship Type="http://schemas.openxmlformats.org/officeDocument/2006/relationships/theme" Target="/ppt/slideMasters/theme/theme1.xml" Id="R36309ae64f30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7e0ade329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444bfc8a6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8f2aa3bf4f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d7ea57a6f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c640883b5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1bb21dd8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143be4552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d6440664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