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5f972ade4e4a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1a845906114f89"/>
  </p:sldMasterIdLst>
  <p:sldIdLst>
    <p:sldId xmlns:r="http://schemas.openxmlformats.org/officeDocument/2006/relationships" id="256" r:id="R66dc71673cac4aa8"/>
    <p:sldId xmlns:r="http://schemas.openxmlformats.org/officeDocument/2006/relationships" id="257" r:id="R7e90124fd9d44e52"/>
    <p:sldId xmlns:r="http://schemas.openxmlformats.org/officeDocument/2006/relationships" id="258" r:id="R4239f9da8c114fd0"/>
    <p:sldId xmlns:r="http://schemas.openxmlformats.org/officeDocument/2006/relationships" id="259" r:id="R242f5094d31b43c1"/>
    <p:sldId xmlns:r="http://schemas.openxmlformats.org/officeDocument/2006/relationships" id="260" r:id="Rd8d174e9005840f7"/>
    <p:sldId xmlns:r="http://schemas.openxmlformats.org/officeDocument/2006/relationships" id="261" r:id="Rca07e1123e374e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a845906114f89" /><Relationship Type="http://schemas.openxmlformats.org/officeDocument/2006/relationships/slide" Target="/ppt/slides/slide1.xml" Id="R66dc71673cac4aa8" /><Relationship Type="http://schemas.openxmlformats.org/officeDocument/2006/relationships/slide" Target="/ppt/slides/slide2.xml" Id="R7e90124fd9d44e52" /><Relationship Type="http://schemas.openxmlformats.org/officeDocument/2006/relationships/slide" Target="/ppt/slides/slide3.xml" Id="R4239f9da8c114fd0" /><Relationship Type="http://schemas.openxmlformats.org/officeDocument/2006/relationships/slide" Target="/ppt/slides/slide4.xml" Id="R242f5094d31b43c1" /><Relationship Type="http://schemas.openxmlformats.org/officeDocument/2006/relationships/slide" Target="/ppt/slides/slide5.xml" Id="Rd8d174e9005840f7" /><Relationship Type="http://schemas.openxmlformats.org/officeDocument/2006/relationships/slide" Target="/ppt/slides/slide6.xml" Id="Rca07e1123e374e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7b128e8f444f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77f932216445c" /><Relationship Type="http://schemas.openxmlformats.org/officeDocument/2006/relationships/theme" Target="/ppt/slideMasters/theme/theme1.xml" Id="R60c760bd331f4f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577f93221644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c5750c4be40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f828c964b45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cdfdfb60046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0dafc215b4a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aefb6907f4e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f2ace03134a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BATTELHAVET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BATTELHAVET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BATTELHAVET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BATTELHAVET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BATTELHAVET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BATTELHAVET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Bjergelandet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6963 Dale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trondvalvik@hotmail.com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994 887 130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BATTELHAVET AS</a:t>
            </a:r>
          </a:p>
        </p:txBody>
      </p:sp>
    </p:spTree>
  </p:cSld>
  <p:clrMapOvr>
    <a:masterClrMapping xmlns:a="http://schemas.openxmlformats.org/drawingml/2006/main"/>
  </p:clrMapOvr>
</p:sld>
</file>