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b170673c4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1adabaca642ac"/>
  </p:sldMasterIdLst>
  <p:sldIdLst>
    <p:sldId xmlns:r="http://schemas.openxmlformats.org/officeDocument/2006/relationships" id="256" r:id="R03d0ddd5d2a54b76"/>
    <p:sldId xmlns:r="http://schemas.openxmlformats.org/officeDocument/2006/relationships" id="257" r:id="R962f139af00d44d2"/>
    <p:sldId xmlns:r="http://schemas.openxmlformats.org/officeDocument/2006/relationships" id="258" r:id="R5bee5e84eda04930"/>
    <p:sldId xmlns:r="http://schemas.openxmlformats.org/officeDocument/2006/relationships" id="259" r:id="Rd599ba6358244277"/>
    <p:sldId xmlns:r="http://schemas.openxmlformats.org/officeDocument/2006/relationships" id="260" r:id="R20a2adcc3bb64eb6"/>
    <p:sldId xmlns:r="http://schemas.openxmlformats.org/officeDocument/2006/relationships" id="261" r:id="R09b9fb783b9d4461"/>
    <p:sldId xmlns:r="http://schemas.openxmlformats.org/officeDocument/2006/relationships" id="262" r:id="Rdae1c50a9ef5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1adabaca642ac" /><Relationship Type="http://schemas.openxmlformats.org/officeDocument/2006/relationships/slide" Target="/ppt/slides/slide1.xml" Id="R03d0ddd5d2a54b76" /><Relationship Type="http://schemas.openxmlformats.org/officeDocument/2006/relationships/slide" Target="/ppt/slides/slide2.xml" Id="R962f139af00d44d2" /><Relationship Type="http://schemas.openxmlformats.org/officeDocument/2006/relationships/slide" Target="/ppt/slides/slide3.xml" Id="R5bee5e84eda04930" /><Relationship Type="http://schemas.openxmlformats.org/officeDocument/2006/relationships/slide" Target="/ppt/slides/slide4.xml" Id="Rd599ba6358244277" /><Relationship Type="http://schemas.openxmlformats.org/officeDocument/2006/relationships/slide" Target="/ppt/slides/slide5.xml" Id="R20a2adcc3bb64eb6" /><Relationship Type="http://schemas.openxmlformats.org/officeDocument/2006/relationships/slide" Target="/ppt/slides/slide6.xml" Id="R09b9fb783b9d4461" /><Relationship Type="http://schemas.openxmlformats.org/officeDocument/2006/relationships/slide" Target="/ppt/slides/slide7.xml" Id="Rdae1c50a9ef5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748159f8d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d19809b84fc0" /><Relationship Type="http://schemas.openxmlformats.org/officeDocument/2006/relationships/theme" Target="/ppt/slideMasters/theme/theme1.xml" Id="R913db86d586f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cd19809b8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83a8be85d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40e448d7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d843a98ae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de47da16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70a140c7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73967a745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696c0945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VALVIK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