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baf0a4244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e1174ce0d46ec"/>
  </p:sldMasterIdLst>
  <p:sldIdLst>
    <p:sldId xmlns:r="http://schemas.openxmlformats.org/officeDocument/2006/relationships" id="256" r:id="R8f5796adb8204e77"/>
    <p:sldId xmlns:r="http://schemas.openxmlformats.org/officeDocument/2006/relationships" id="257" r:id="R241f356558a1427e"/>
    <p:sldId xmlns:r="http://schemas.openxmlformats.org/officeDocument/2006/relationships" id="258" r:id="R0bda3563352542d0"/>
    <p:sldId xmlns:r="http://schemas.openxmlformats.org/officeDocument/2006/relationships" id="259" r:id="R7d65356673cb44e3"/>
    <p:sldId xmlns:r="http://schemas.openxmlformats.org/officeDocument/2006/relationships" id="260" r:id="Rc0a894a1a45d45ef"/>
    <p:sldId xmlns:r="http://schemas.openxmlformats.org/officeDocument/2006/relationships" id="261" r:id="Rd1de325b20784842"/>
    <p:sldId xmlns:r="http://schemas.openxmlformats.org/officeDocument/2006/relationships" id="262" r:id="R47710e12ba06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e1174ce0d46ec" /><Relationship Type="http://schemas.openxmlformats.org/officeDocument/2006/relationships/slide" Target="/ppt/slides/slide1.xml" Id="R8f5796adb8204e77" /><Relationship Type="http://schemas.openxmlformats.org/officeDocument/2006/relationships/slide" Target="/ppt/slides/slide2.xml" Id="R241f356558a1427e" /><Relationship Type="http://schemas.openxmlformats.org/officeDocument/2006/relationships/slide" Target="/ppt/slides/slide3.xml" Id="R0bda3563352542d0" /><Relationship Type="http://schemas.openxmlformats.org/officeDocument/2006/relationships/slide" Target="/ppt/slides/slide4.xml" Id="R7d65356673cb44e3" /><Relationship Type="http://schemas.openxmlformats.org/officeDocument/2006/relationships/slide" Target="/ppt/slides/slide5.xml" Id="Rc0a894a1a45d45ef" /><Relationship Type="http://schemas.openxmlformats.org/officeDocument/2006/relationships/slide" Target="/ppt/slides/slide6.xml" Id="Rd1de325b20784842" /><Relationship Type="http://schemas.openxmlformats.org/officeDocument/2006/relationships/slide" Target="/ppt/slides/slide7.xml" Id="R47710e12ba06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4f9d523bd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31b1ca0c49f9" /><Relationship Type="http://schemas.openxmlformats.org/officeDocument/2006/relationships/theme" Target="/ppt/slideMasters/theme/theme1.xml" Id="R3588d16797ba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931b1ca0c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5fa3b673c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548deee6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bdfc2d837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7dbd872d9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099de038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eae13d7341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2f33503a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METACON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METACON HOLDING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−24 518 746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21 188 468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21 274 017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LISE-METTE GUNDERSEN AAS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OLAV AAS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LENE-MARIE AAS  –  17,5 %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Losfjellet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1676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lise.aas@metaconholding.no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