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2f111c51b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52d852daf4bfc"/>
  </p:sldMasterIdLst>
  <p:sldIdLst>
    <p:sldId xmlns:r="http://schemas.openxmlformats.org/officeDocument/2006/relationships" id="256" r:id="R289ffdac78a44e1a"/>
    <p:sldId xmlns:r="http://schemas.openxmlformats.org/officeDocument/2006/relationships" id="257" r:id="R33e7ea781ce648ec"/>
    <p:sldId xmlns:r="http://schemas.openxmlformats.org/officeDocument/2006/relationships" id="258" r:id="R24e4faf8d9154cf5"/>
    <p:sldId xmlns:r="http://schemas.openxmlformats.org/officeDocument/2006/relationships" id="259" r:id="Rb6c08c40dca84986"/>
    <p:sldId xmlns:r="http://schemas.openxmlformats.org/officeDocument/2006/relationships" id="260" r:id="R0620095bf0aa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52d852daf4bfc" /><Relationship Type="http://schemas.openxmlformats.org/officeDocument/2006/relationships/slide" Target="/ppt/slides/slide1.xml" Id="R289ffdac78a44e1a" /><Relationship Type="http://schemas.openxmlformats.org/officeDocument/2006/relationships/slide" Target="/ppt/slides/slide2.xml" Id="R33e7ea781ce648ec" /><Relationship Type="http://schemas.openxmlformats.org/officeDocument/2006/relationships/slide" Target="/ppt/slides/slide3.xml" Id="R24e4faf8d9154cf5" /><Relationship Type="http://schemas.openxmlformats.org/officeDocument/2006/relationships/slide" Target="/ppt/slides/slide4.xml" Id="Rb6c08c40dca84986" /><Relationship Type="http://schemas.openxmlformats.org/officeDocument/2006/relationships/slide" Target="/ppt/slides/slide5.xml" Id="R0620095bf0aa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132be484647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27cba476c4308" /><Relationship Type="http://schemas.openxmlformats.org/officeDocument/2006/relationships/theme" Target="/ppt/slideMasters/theme/theme1.xml" Id="R293b0456d6d7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27cba476c43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a910efc84b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d59bdc43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780d63632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3bd466c2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3d23c4dc9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FROSTA PENSJONISTLAG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PENSJONISTLAG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 PENSJONISTLAG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PENSJONISTLAG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PENSJONISTLAG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PENSJONISTLAG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72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oddper@gmail.com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PENSJONISTLAG</a:t>
            </a:r>
          </a:p>
        </p:txBody>
      </p:sp>
    </p:spTree>
  </p:cSld>
  <p:clrMapOvr>
    <a:masterClrMapping xmlns:a="http://schemas.openxmlformats.org/drawingml/2006/main"/>
  </p:clrMapOvr>
</p:sld>
</file>