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cca36afd5041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644727c575481b"/>
  </p:sldMasterIdLst>
  <p:sldIdLst>
    <p:sldId xmlns:r="http://schemas.openxmlformats.org/officeDocument/2006/relationships" id="256" r:id="R789e6e733a5b4d2d"/>
    <p:sldId xmlns:r="http://schemas.openxmlformats.org/officeDocument/2006/relationships" id="257" r:id="Rb477da66810f4b5c"/>
    <p:sldId xmlns:r="http://schemas.openxmlformats.org/officeDocument/2006/relationships" id="258" r:id="R39c0d131548948d6"/>
    <p:sldId xmlns:r="http://schemas.openxmlformats.org/officeDocument/2006/relationships" id="259" r:id="Rb3521142a9c142e8"/>
    <p:sldId xmlns:r="http://schemas.openxmlformats.org/officeDocument/2006/relationships" id="260" r:id="R74449c6e7db242cf"/>
    <p:sldId xmlns:r="http://schemas.openxmlformats.org/officeDocument/2006/relationships" id="261" r:id="R0e3ba71d56e34e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644727c575481b" /><Relationship Type="http://schemas.openxmlformats.org/officeDocument/2006/relationships/slide" Target="/ppt/slides/slide1.xml" Id="R789e6e733a5b4d2d" /><Relationship Type="http://schemas.openxmlformats.org/officeDocument/2006/relationships/slide" Target="/ppt/slides/slide2.xml" Id="Rb477da66810f4b5c" /><Relationship Type="http://schemas.openxmlformats.org/officeDocument/2006/relationships/slide" Target="/ppt/slides/slide3.xml" Id="R39c0d131548948d6" /><Relationship Type="http://schemas.openxmlformats.org/officeDocument/2006/relationships/slide" Target="/ppt/slides/slide4.xml" Id="Rb3521142a9c142e8" /><Relationship Type="http://schemas.openxmlformats.org/officeDocument/2006/relationships/slide" Target="/ppt/slides/slide5.xml" Id="R74449c6e7db242cf" /><Relationship Type="http://schemas.openxmlformats.org/officeDocument/2006/relationships/slide" Target="/ppt/slides/slide6.xml" Id="R0e3ba71d56e34e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1d6dd4e0d4d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e45b629674fab" /><Relationship Type="http://schemas.openxmlformats.org/officeDocument/2006/relationships/theme" Target="/ppt/slideMasters/theme/theme1.xml" Id="R63e016a9f6974e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2e45b629674f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f69565e4f44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8444f10e247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76db79b774c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5bc2fa59f47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a41f2458344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dbeb8118143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RETTEP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994 895 826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