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ed11d10f441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422473efd4a66"/>
  </p:sldMasterIdLst>
  <p:sldIdLst>
    <p:sldId xmlns:r="http://schemas.openxmlformats.org/officeDocument/2006/relationships" id="256" r:id="Rf5d9193571554e6f"/>
    <p:sldId xmlns:r="http://schemas.openxmlformats.org/officeDocument/2006/relationships" id="257" r:id="R5c40b73e089e4e69"/>
    <p:sldId xmlns:r="http://schemas.openxmlformats.org/officeDocument/2006/relationships" id="258" r:id="R5b0f0f49f6bf4b07"/>
    <p:sldId xmlns:r="http://schemas.openxmlformats.org/officeDocument/2006/relationships" id="259" r:id="R66fbbda4a97e4d6c"/>
    <p:sldId xmlns:r="http://schemas.openxmlformats.org/officeDocument/2006/relationships" id="260" r:id="Rbf05e70af00a4272"/>
    <p:sldId xmlns:r="http://schemas.openxmlformats.org/officeDocument/2006/relationships" id="261" r:id="Rd82fc982005944f3"/>
    <p:sldId xmlns:r="http://schemas.openxmlformats.org/officeDocument/2006/relationships" id="262" r:id="Ra14122b8192c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422473efd4a66" /><Relationship Type="http://schemas.openxmlformats.org/officeDocument/2006/relationships/slide" Target="/ppt/slides/slide1.xml" Id="Rf5d9193571554e6f" /><Relationship Type="http://schemas.openxmlformats.org/officeDocument/2006/relationships/slide" Target="/ppt/slides/slide2.xml" Id="R5c40b73e089e4e69" /><Relationship Type="http://schemas.openxmlformats.org/officeDocument/2006/relationships/slide" Target="/ppt/slides/slide3.xml" Id="R5b0f0f49f6bf4b07" /><Relationship Type="http://schemas.openxmlformats.org/officeDocument/2006/relationships/slide" Target="/ppt/slides/slide4.xml" Id="R66fbbda4a97e4d6c" /><Relationship Type="http://schemas.openxmlformats.org/officeDocument/2006/relationships/slide" Target="/ppt/slides/slide5.xml" Id="Rbf05e70af00a4272" /><Relationship Type="http://schemas.openxmlformats.org/officeDocument/2006/relationships/slide" Target="/ppt/slides/slide6.xml" Id="Rd82fc982005944f3" /><Relationship Type="http://schemas.openxmlformats.org/officeDocument/2006/relationships/slide" Target="/ppt/slides/slide7.xml" Id="Ra14122b8192c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a9fe9dad1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fd2ca4d1e4eda" /><Relationship Type="http://schemas.openxmlformats.org/officeDocument/2006/relationships/theme" Target="/ppt/slideMasters/theme/theme1.xml" Id="R9af864b30c23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fd2ca4d1e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81395b1d4e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7956105fd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eae3f3eb5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7e6f6c662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88125d71e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7a823590c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0edd6dcd5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RETTEP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RETTEP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JAKOB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