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2e8b3bd04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28a2debb14ae8"/>
  </p:sldMasterIdLst>
  <p:sldIdLst>
    <p:sldId xmlns:r="http://schemas.openxmlformats.org/officeDocument/2006/relationships" id="256" r:id="R8fbd027d70ff47fa"/>
    <p:sldId xmlns:r="http://schemas.openxmlformats.org/officeDocument/2006/relationships" id="257" r:id="Ree4a8cd365eb46ad"/>
    <p:sldId xmlns:r="http://schemas.openxmlformats.org/officeDocument/2006/relationships" id="258" r:id="R08ffad694b7a4a7e"/>
    <p:sldId xmlns:r="http://schemas.openxmlformats.org/officeDocument/2006/relationships" id="259" r:id="Re9c8d35e14b44e93"/>
    <p:sldId xmlns:r="http://schemas.openxmlformats.org/officeDocument/2006/relationships" id="260" r:id="R6869b99126a049e5"/>
    <p:sldId xmlns:r="http://schemas.openxmlformats.org/officeDocument/2006/relationships" id="261" r:id="Rc153d09a02dd44db"/>
    <p:sldId xmlns:r="http://schemas.openxmlformats.org/officeDocument/2006/relationships" id="262" r:id="R082eae5c9cdd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28a2debb14ae8" /><Relationship Type="http://schemas.openxmlformats.org/officeDocument/2006/relationships/slide" Target="/ppt/slides/slide1.xml" Id="R8fbd027d70ff47fa" /><Relationship Type="http://schemas.openxmlformats.org/officeDocument/2006/relationships/slide" Target="/ppt/slides/slide2.xml" Id="Ree4a8cd365eb46ad" /><Relationship Type="http://schemas.openxmlformats.org/officeDocument/2006/relationships/slide" Target="/ppt/slides/slide3.xml" Id="R08ffad694b7a4a7e" /><Relationship Type="http://schemas.openxmlformats.org/officeDocument/2006/relationships/slide" Target="/ppt/slides/slide4.xml" Id="Re9c8d35e14b44e93" /><Relationship Type="http://schemas.openxmlformats.org/officeDocument/2006/relationships/slide" Target="/ppt/slides/slide5.xml" Id="R6869b99126a049e5" /><Relationship Type="http://schemas.openxmlformats.org/officeDocument/2006/relationships/slide" Target="/ppt/slides/slide6.xml" Id="Rc153d09a02dd44db" /><Relationship Type="http://schemas.openxmlformats.org/officeDocument/2006/relationships/slide" Target="/ppt/slides/slide7.xml" Id="R082eae5c9cdd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0bdaea9a9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bde0b0e1400c" /><Relationship Type="http://schemas.openxmlformats.org/officeDocument/2006/relationships/theme" Target="/ppt/slideMasters/theme/theme1.xml" Id="Rca4dd4097764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7bde0b0e1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95022b5a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807659c8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2fc1d502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5f025d80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65f7d45c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849c1ce0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d454315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 CAMILLA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