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ea7d77aa3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478bfc70f433e"/>
  </p:sldMasterIdLst>
  <p:sldIdLst>
    <p:sldId xmlns:r="http://schemas.openxmlformats.org/officeDocument/2006/relationships" id="256" r:id="Rfd35023bedc041c5"/>
    <p:sldId xmlns:r="http://schemas.openxmlformats.org/officeDocument/2006/relationships" id="257" r:id="R8ecb1100de044794"/>
    <p:sldId xmlns:r="http://schemas.openxmlformats.org/officeDocument/2006/relationships" id="258" r:id="Rb69fab5779a44eb6"/>
    <p:sldId xmlns:r="http://schemas.openxmlformats.org/officeDocument/2006/relationships" id="259" r:id="R143ac95c256843c9"/>
    <p:sldId xmlns:r="http://schemas.openxmlformats.org/officeDocument/2006/relationships" id="260" r:id="R906d48dda3e449d9"/>
    <p:sldId xmlns:r="http://schemas.openxmlformats.org/officeDocument/2006/relationships" id="261" r:id="R7b88537166874e6f"/>
    <p:sldId xmlns:r="http://schemas.openxmlformats.org/officeDocument/2006/relationships" id="262" r:id="R79cbba34e161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478bfc70f433e" /><Relationship Type="http://schemas.openxmlformats.org/officeDocument/2006/relationships/slide" Target="/ppt/slides/slide1.xml" Id="Rfd35023bedc041c5" /><Relationship Type="http://schemas.openxmlformats.org/officeDocument/2006/relationships/slide" Target="/ppt/slides/slide2.xml" Id="R8ecb1100de044794" /><Relationship Type="http://schemas.openxmlformats.org/officeDocument/2006/relationships/slide" Target="/ppt/slides/slide3.xml" Id="Rb69fab5779a44eb6" /><Relationship Type="http://schemas.openxmlformats.org/officeDocument/2006/relationships/slide" Target="/ppt/slides/slide4.xml" Id="R143ac95c256843c9" /><Relationship Type="http://schemas.openxmlformats.org/officeDocument/2006/relationships/slide" Target="/ppt/slides/slide5.xml" Id="R906d48dda3e449d9" /><Relationship Type="http://schemas.openxmlformats.org/officeDocument/2006/relationships/slide" Target="/ppt/slides/slide6.xml" Id="R7b88537166874e6f" /><Relationship Type="http://schemas.openxmlformats.org/officeDocument/2006/relationships/slide" Target="/ppt/slides/slide7.xml" Id="R79cbba34e161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8110cb21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1a76c1f542e6" /><Relationship Type="http://schemas.openxmlformats.org/officeDocument/2006/relationships/theme" Target="/ppt/slideMasters/theme/theme1.xml" Id="R33d983405e25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51a76c1f5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bfd5efda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693c94b8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cc83c59b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bb649ecb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dd6dd8c6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58c92caa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31959d94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SPJØTVOLL ÅSTA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