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05bebf43fa4a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61c28dba054198"/>
  </p:sldMasterIdLst>
  <p:sldIdLst>
    <p:sldId xmlns:r="http://schemas.openxmlformats.org/officeDocument/2006/relationships" id="256" r:id="Rd1bbe633aa5b4aac"/>
    <p:sldId xmlns:r="http://schemas.openxmlformats.org/officeDocument/2006/relationships" id="257" r:id="Ra6d4eaedd1294645"/>
    <p:sldId xmlns:r="http://schemas.openxmlformats.org/officeDocument/2006/relationships" id="258" r:id="Rae523e823f2449b7"/>
    <p:sldId xmlns:r="http://schemas.openxmlformats.org/officeDocument/2006/relationships" id="259" r:id="R7b36319c5db94a9d"/>
    <p:sldId xmlns:r="http://schemas.openxmlformats.org/officeDocument/2006/relationships" id="260" r:id="Ref66e288ca6f4233"/>
    <p:sldId xmlns:r="http://schemas.openxmlformats.org/officeDocument/2006/relationships" id="261" r:id="Ra4ddbd39ebfb41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61c28dba054198" /><Relationship Type="http://schemas.openxmlformats.org/officeDocument/2006/relationships/slide" Target="/ppt/slides/slide1.xml" Id="Rd1bbe633aa5b4aac" /><Relationship Type="http://schemas.openxmlformats.org/officeDocument/2006/relationships/slide" Target="/ppt/slides/slide2.xml" Id="Ra6d4eaedd1294645" /><Relationship Type="http://schemas.openxmlformats.org/officeDocument/2006/relationships/slide" Target="/ppt/slides/slide3.xml" Id="Rae523e823f2449b7" /><Relationship Type="http://schemas.openxmlformats.org/officeDocument/2006/relationships/slide" Target="/ppt/slides/slide4.xml" Id="R7b36319c5db94a9d" /><Relationship Type="http://schemas.openxmlformats.org/officeDocument/2006/relationships/slide" Target="/ppt/slides/slide5.xml" Id="Ref66e288ca6f4233" /><Relationship Type="http://schemas.openxmlformats.org/officeDocument/2006/relationships/slide" Target="/ppt/slides/slide6.xml" Id="Ra4ddbd39ebfb41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eb3f3b9d045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6364e5e0a474b" /><Relationship Type="http://schemas.openxmlformats.org/officeDocument/2006/relationships/theme" Target="/ppt/slideMasters/theme/theme1.xml" Id="R906da7e989024c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f6364e5e0a47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5ddedb02d4d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2c621f8c2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a148dbb264d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43d0f208842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a611fe32343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bcd1144d045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994 895 923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