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5d1ee0895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72297f8d246b0"/>
  </p:sldMasterIdLst>
  <p:sldIdLst>
    <p:sldId xmlns:r="http://schemas.openxmlformats.org/officeDocument/2006/relationships" id="256" r:id="R47f4dad6a74e4e69"/>
    <p:sldId xmlns:r="http://schemas.openxmlformats.org/officeDocument/2006/relationships" id="257" r:id="R13d99946b778478f"/>
    <p:sldId xmlns:r="http://schemas.openxmlformats.org/officeDocument/2006/relationships" id="258" r:id="R5925597285a24fc9"/>
    <p:sldId xmlns:r="http://schemas.openxmlformats.org/officeDocument/2006/relationships" id="259" r:id="R1f8ff0a7f9ba4ea4"/>
    <p:sldId xmlns:r="http://schemas.openxmlformats.org/officeDocument/2006/relationships" id="260" r:id="Rd12928a379a54819"/>
    <p:sldId xmlns:r="http://schemas.openxmlformats.org/officeDocument/2006/relationships" id="261" r:id="Rd3f6c188b5b0451d"/>
    <p:sldId xmlns:r="http://schemas.openxmlformats.org/officeDocument/2006/relationships" id="262" r:id="R1bd851fe6ceb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72297f8d246b0" /><Relationship Type="http://schemas.openxmlformats.org/officeDocument/2006/relationships/slide" Target="/ppt/slides/slide1.xml" Id="R47f4dad6a74e4e69" /><Relationship Type="http://schemas.openxmlformats.org/officeDocument/2006/relationships/slide" Target="/ppt/slides/slide2.xml" Id="R13d99946b778478f" /><Relationship Type="http://schemas.openxmlformats.org/officeDocument/2006/relationships/slide" Target="/ppt/slides/slide3.xml" Id="R5925597285a24fc9" /><Relationship Type="http://schemas.openxmlformats.org/officeDocument/2006/relationships/slide" Target="/ppt/slides/slide4.xml" Id="R1f8ff0a7f9ba4ea4" /><Relationship Type="http://schemas.openxmlformats.org/officeDocument/2006/relationships/slide" Target="/ppt/slides/slide5.xml" Id="Rd12928a379a54819" /><Relationship Type="http://schemas.openxmlformats.org/officeDocument/2006/relationships/slide" Target="/ppt/slides/slide6.xml" Id="Rd3f6c188b5b0451d" /><Relationship Type="http://schemas.openxmlformats.org/officeDocument/2006/relationships/slide" Target="/ppt/slides/slide7.xml" Id="R1bd851fe6ceb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52d574f60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9e84ba7e4833" /><Relationship Type="http://schemas.openxmlformats.org/officeDocument/2006/relationships/theme" Target="/ppt/slideMasters/theme/theme1.xml" Id="R2b34ef203c7f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19e84ba7e48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666e81164c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cd81f311e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ea8b707dd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c578cf87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c05a9c310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d93278920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a5aabe97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10 398 184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10 800 627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PÅL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 HOLDING AS</a:t>
            </a:r>
          </a:p>
        </p:txBody>
      </p:sp>
    </p:spTree>
  </p:cSld>
  <p:clrMapOvr>
    <a:masterClrMapping xmlns:a="http://schemas.openxmlformats.org/drawingml/2006/main"/>
  </p:clrMapOvr>
</p:sld>
</file>