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db506cedaf42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f3ccc90037413e"/>
  </p:sldMasterIdLst>
  <p:sldIdLst>
    <p:sldId xmlns:r="http://schemas.openxmlformats.org/officeDocument/2006/relationships" id="256" r:id="Rf6d35c2161d84bae"/>
    <p:sldId xmlns:r="http://schemas.openxmlformats.org/officeDocument/2006/relationships" id="257" r:id="R3dfc9ade34de44d9"/>
    <p:sldId xmlns:r="http://schemas.openxmlformats.org/officeDocument/2006/relationships" id="258" r:id="R25acad3712f84b72"/>
    <p:sldId xmlns:r="http://schemas.openxmlformats.org/officeDocument/2006/relationships" id="259" r:id="Rf9f6aebb34f84ce2"/>
    <p:sldId xmlns:r="http://schemas.openxmlformats.org/officeDocument/2006/relationships" id="260" r:id="R1dd387f1e2f5412f"/>
    <p:sldId xmlns:r="http://schemas.openxmlformats.org/officeDocument/2006/relationships" id="261" r:id="R44f4251f21f94467"/>
    <p:sldId xmlns:r="http://schemas.openxmlformats.org/officeDocument/2006/relationships" id="262" r:id="Rf971dbb9e29646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f3ccc90037413e" /><Relationship Type="http://schemas.openxmlformats.org/officeDocument/2006/relationships/slide" Target="/ppt/slides/slide1.xml" Id="Rf6d35c2161d84bae" /><Relationship Type="http://schemas.openxmlformats.org/officeDocument/2006/relationships/slide" Target="/ppt/slides/slide2.xml" Id="R3dfc9ade34de44d9" /><Relationship Type="http://schemas.openxmlformats.org/officeDocument/2006/relationships/slide" Target="/ppt/slides/slide3.xml" Id="R25acad3712f84b72" /><Relationship Type="http://schemas.openxmlformats.org/officeDocument/2006/relationships/slide" Target="/ppt/slides/slide4.xml" Id="Rf9f6aebb34f84ce2" /><Relationship Type="http://schemas.openxmlformats.org/officeDocument/2006/relationships/slide" Target="/ppt/slides/slide5.xml" Id="R1dd387f1e2f5412f" /><Relationship Type="http://schemas.openxmlformats.org/officeDocument/2006/relationships/slide" Target="/ppt/slides/slide6.xml" Id="R44f4251f21f94467" /><Relationship Type="http://schemas.openxmlformats.org/officeDocument/2006/relationships/slide" Target="/ppt/slides/slide7.xml" Id="Rf971dbb9e29646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c77abc2384c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f31ec087b4d1a" /><Relationship Type="http://schemas.openxmlformats.org/officeDocument/2006/relationships/theme" Target="/ppt/slideMasters/theme/theme1.xml" Id="R53e966daf24444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8f31ec087b4d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ac93400b148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0b595a5a743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fd9b631fb44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56a857b8d4f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4bec0e8ef4f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4e957aec542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e64ed11e04c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REMIKS NÆRING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REMIKS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REMIKS NÆRING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REMIKS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REMIKS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REMIKS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236 777 953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20 598 722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16 363 409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47 773 852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105 159 163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REMIKS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REMIKS MILJØPARK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REMIKS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180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994 900 811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REMIKS NÆRING AS</a:t>
            </a:r>
          </a:p>
        </p:txBody>
      </p:sp>
    </p:spTree>
  </p:cSld>
  <p:clrMapOvr>
    <a:masterClrMapping xmlns:a="http://schemas.openxmlformats.org/drawingml/2006/main"/>
  </p:clrMapOvr>
</p:sld>
</file>