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602f1fa80a41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f53ba5c1294296"/>
  </p:sldMasterIdLst>
  <p:sldIdLst>
    <p:sldId xmlns:r="http://schemas.openxmlformats.org/officeDocument/2006/relationships" id="256" r:id="R6670e335e6d34c9d"/>
    <p:sldId xmlns:r="http://schemas.openxmlformats.org/officeDocument/2006/relationships" id="257" r:id="R17517db838914a92"/>
    <p:sldId xmlns:r="http://schemas.openxmlformats.org/officeDocument/2006/relationships" id="258" r:id="Rfa7d2c28980c4e2a"/>
    <p:sldId xmlns:r="http://schemas.openxmlformats.org/officeDocument/2006/relationships" id="259" r:id="R8c9d909863864dea"/>
    <p:sldId xmlns:r="http://schemas.openxmlformats.org/officeDocument/2006/relationships" id="260" r:id="Rb2d648d0eadf4594"/>
    <p:sldId xmlns:r="http://schemas.openxmlformats.org/officeDocument/2006/relationships" id="261" r:id="Rfedafb675ea349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f53ba5c1294296" /><Relationship Type="http://schemas.openxmlformats.org/officeDocument/2006/relationships/slide" Target="/ppt/slides/slide1.xml" Id="R6670e335e6d34c9d" /><Relationship Type="http://schemas.openxmlformats.org/officeDocument/2006/relationships/slide" Target="/ppt/slides/slide2.xml" Id="R17517db838914a92" /><Relationship Type="http://schemas.openxmlformats.org/officeDocument/2006/relationships/slide" Target="/ppt/slides/slide3.xml" Id="Rfa7d2c28980c4e2a" /><Relationship Type="http://schemas.openxmlformats.org/officeDocument/2006/relationships/slide" Target="/ppt/slides/slide4.xml" Id="R8c9d909863864dea" /><Relationship Type="http://schemas.openxmlformats.org/officeDocument/2006/relationships/slide" Target="/ppt/slides/slide5.xml" Id="Rb2d648d0eadf4594" /><Relationship Type="http://schemas.openxmlformats.org/officeDocument/2006/relationships/slide" Target="/ppt/slides/slide6.xml" Id="Rfedafb675ea349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09574c13fc4b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cdcf772554f91" /><Relationship Type="http://schemas.openxmlformats.org/officeDocument/2006/relationships/theme" Target="/ppt/slideMasters/theme/theme1.xml" Id="R1987fc0daf5b4a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7cdcf772554f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125615cb94d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207db05724c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a59dac1ff42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00a6be50040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cb4f1428b41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2babb691748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BREDESEN OPSET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2260 Kirkenær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94 94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gunn@bredesenopset.no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994 906 097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