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5f65edb1184d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b1dc1a868f4773"/>
  </p:sldMasterIdLst>
  <p:sldIdLst>
    <p:sldId xmlns:r="http://schemas.openxmlformats.org/officeDocument/2006/relationships" id="256" r:id="Rcfbfd3f5883948cd"/>
    <p:sldId xmlns:r="http://schemas.openxmlformats.org/officeDocument/2006/relationships" id="257" r:id="R22ea3b9da2ff417f"/>
    <p:sldId xmlns:r="http://schemas.openxmlformats.org/officeDocument/2006/relationships" id="258" r:id="R88a037ebc11b4e05"/>
    <p:sldId xmlns:r="http://schemas.openxmlformats.org/officeDocument/2006/relationships" id="259" r:id="R1e38cd39119e43c1"/>
    <p:sldId xmlns:r="http://schemas.openxmlformats.org/officeDocument/2006/relationships" id="260" r:id="R18a437c8fda54b89"/>
    <p:sldId xmlns:r="http://schemas.openxmlformats.org/officeDocument/2006/relationships" id="261" r:id="R38f5bf7d8ed94307"/>
    <p:sldId xmlns:r="http://schemas.openxmlformats.org/officeDocument/2006/relationships" id="262" r:id="Rbf85c8bf7dc345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b1dc1a868f4773" /><Relationship Type="http://schemas.openxmlformats.org/officeDocument/2006/relationships/slide" Target="/ppt/slides/slide1.xml" Id="Rcfbfd3f5883948cd" /><Relationship Type="http://schemas.openxmlformats.org/officeDocument/2006/relationships/slide" Target="/ppt/slides/slide2.xml" Id="R22ea3b9da2ff417f" /><Relationship Type="http://schemas.openxmlformats.org/officeDocument/2006/relationships/slide" Target="/ppt/slides/slide3.xml" Id="R88a037ebc11b4e05" /><Relationship Type="http://schemas.openxmlformats.org/officeDocument/2006/relationships/slide" Target="/ppt/slides/slide4.xml" Id="R1e38cd39119e43c1" /><Relationship Type="http://schemas.openxmlformats.org/officeDocument/2006/relationships/slide" Target="/ppt/slides/slide5.xml" Id="R18a437c8fda54b89" /><Relationship Type="http://schemas.openxmlformats.org/officeDocument/2006/relationships/slide" Target="/ppt/slides/slide6.xml" Id="R38f5bf7d8ed94307" /><Relationship Type="http://schemas.openxmlformats.org/officeDocument/2006/relationships/slide" Target="/ppt/slides/slide7.xml" Id="Rbf85c8bf7dc345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8e4d0c50c346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d19bd04da47c7" /><Relationship Type="http://schemas.openxmlformats.org/officeDocument/2006/relationships/theme" Target="/ppt/slideMasters/theme/theme1.xml" Id="Rd9c5d1e79aaf4a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ad19bd04da47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de9556f7b44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43e1bcb0144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fdbb443c848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800c5424a48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b2b1afe2a46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bb235973f45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e884b75bf4e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BREDESEN OPSET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BREDESEN OPSET REGNSKAP AS ble etablert [år] og holder til i Kirkenær.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1 555 900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−188 908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−188 908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1 551 274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BREDESEN OPSET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Bruksvegen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2260 Kirkenær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94 94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gunn@bredesenopset.no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994 906 097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REGNSKAP AS</a:t>
            </a:r>
          </a:p>
        </p:txBody>
      </p:sp>
    </p:spTree>
  </p:cSld>
  <p:clrMapOvr>
    <a:masterClrMapping xmlns:a="http://schemas.openxmlformats.org/drawingml/2006/main"/>
  </p:clrMapOvr>
</p:sld>
</file>