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090aa5efad46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80dc2cff684383"/>
  </p:sldMasterIdLst>
  <p:sldIdLst>
    <p:sldId xmlns:r="http://schemas.openxmlformats.org/officeDocument/2006/relationships" id="256" r:id="R28795d4410f3494b"/>
    <p:sldId xmlns:r="http://schemas.openxmlformats.org/officeDocument/2006/relationships" id="257" r:id="R9f21deef2bdc4907"/>
    <p:sldId xmlns:r="http://schemas.openxmlformats.org/officeDocument/2006/relationships" id="258" r:id="R0634960fe6284140"/>
    <p:sldId xmlns:r="http://schemas.openxmlformats.org/officeDocument/2006/relationships" id="259" r:id="R6e7f1d91bbbf406e"/>
    <p:sldId xmlns:r="http://schemas.openxmlformats.org/officeDocument/2006/relationships" id="260" r:id="Rafb95560ead845bf"/>
    <p:sldId xmlns:r="http://schemas.openxmlformats.org/officeDocument/2006/relationships" id="261" r:id="R4f9b94c58b154a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80dc2cff684383" /><Relationship Type="http://schemas.openxmlformats.org/officeDocument/2006/relationships/slide" Target="/ppt/slides/slide1.xml" Id="R28795d4410f3494b" /><Relationship Type="http://schemas.openxmlformats.org/officeDocument/2006/relationships/slide" Target="/ppt/slides/slide2.xml" Id="R9f21deef2bdc4907" /><Relationship Type="http://schemas.openxmlformats.org/officeDocument/2006/relationships/slide" Target="/ppt/slides/slide3.xml" Id="R0634960fe6284140" /><Relationship Type="http://schemas.openxmlformats.org/officeDocument/2006/relationships/slide" Target="/ppt/slides/slide4.xml" Id="R6e7f1d91bbbf406e" /><Relationship Type="http://schemas.openxmlformats.org/officeDocument/2006/relationships/slide" Target="/ppt/slides/slide5.xml" Id="Rafb95560ead845bf" /><Relationship Type="http://schemas.openxmlformats.org/officeDocument/2006/relationships/slide" Target="/ppt/slides/slide6.xml" Id="R4f9b94c58b154a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a739c5f71e43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53357522143e9" /><Relationship Type="http://schemas.openxmlformats.org/officeDocument/2006/relationships/theme" Target="/ppt/slideMasters/theme/theme1.xml" Id="R472238d52bf243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853357522143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71786fefd47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8e92a68a049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3ed5d173a42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7d78c1fbb43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45dba8c7243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f863860984c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HMP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HMP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HMP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HMP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HMP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HMP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Hallvard Lerøy, Sandviksveien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95 09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994 924 729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HMP BERGEN AS</a:t>
            </a:r>
          </a:p>
        </p:txBody>
      </p:sp>
    </p:spTree>
  </p:cSld>
  <p:clrMapOvr>
    <a:masterClrMapping xmlns:a="http://schemas.openxmlformats.org/drawingml/2006/main"/>
  </p:clrMapOvr>
</p:sld>
</file>