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f63d8d64234a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244cc1c917421d"/>
  </p:sldMasterIdLst>
  <p:sldIdLst>
    <p:sldId xmlns:r="http://schemas.openxmlformats.org/officeDocument/2006/relationships" id="256" r:id="R08f82d4f1e5e4dcc"/>
    <p:sldId xmlns:r="http://schemas.openxmlformats.org/officeDocument/2006/relationships" id="257" r:id="R6291d41d9f114867"/>
    <p:sldId xmlns:r="http://schemas.openxmlformats.org/officeDocument/2006/relationships" id="258" r:id="Rb8e657cf3e0d4bfe"/>
    <p:sldId xmlns:r="http://schemas.openxmlformats.org/officeDocument/2006/relationships" id="259" r:id="R2658902dcf314c51"/>
    <p:sldId xmlns:r="http://schemas.openxmlformats.org/officeDocument/2006/relationships" id="260" r:id="R8028117ee8b24381"/>
    <p:sldId xmlns:r="http://schemas.openxmlformats.org/officeDocument/2006/relationships" id="261" r:id="R5c368402eef64f03"/>
    <p:sldId xmlns:r="http://schemas.openxmlformats.org/officeDocument/2006/relationships" id="262" r:id="R0bf1e7f7ea1f42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244cc1c917421d" /><Relationship Type="http://schemas.openxmlformats.org/officeDocument/2006/relationships/slide" Target="/ppt/slides/slide1.xml" Id="R08f82d4f1e5e4dcc" /><Relationship Type="http://schemas.openxmlformats.org/officeDocument/2006/relationships/slide" Target="/ppt/slides/slide2.xml" Id="R6291d41d9f114867" /><Relationship Type="http://schemas.openxmlformats.org/officeDocument/2006/relationships/slide" Target="/ppt/slides/slide3.xml" Id="Rb8e657cf3e0d4bfe" /><Relationship Type="http://schemas.openxmlformats.org/officeDocument/2006/relationships/slide" Target="/ppt/slides/slide4.xml" Id="R2658902dcf314c51" /><Relationship Type="http://schemas.openxmlformats.org/officeDocument/2006/relationships/slide" Target="/ppt/slides/slide5.xml" Id="R8028117ee8b24381" /><Relationship Type="http://schemas.openxmlformats.org/officeDocument/2006/relationships/slide" Target="/ppt/slides/slide6.xml" Id="R5c368402eef64f03" /><Relationship Type="http://schemas.openxmlformats.org/officeDocument/2006/relationships/slide" Target="/ppt/slides/slide7.xml" Id="R0bf1e7f7ea1f42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391c1b4e5d48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917f242d14d36" /><Relationship Type="http://schemas.openxmlformats.org/officeDocument/2006/relationships/theme" Target="/ppt/slideMasters/theme/theme1.xml" Id="Ref353ebdbf6644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0917f242d14d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2a4e291ca43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1385cc02f43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b54d85ee849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97b0c576c4f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cffbbdb7049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8797bf40440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5fc2a66d544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HMP BERGEN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HMP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HMP BERGEN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HMP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HMP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HMP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−166 972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4 717 607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48 755 600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51 482 774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HMP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HALLVARD LERØY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HMP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Hallvard Lerøy, Sandviksveien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95 09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994 924 729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HMP BERGEN AS</a:t>
            </a:r>
          </a:p>
        </p:txBody>
      </p:sp>
    </p:spTree>
  </p:cSld>
  <p:clrMapOvr>
    <a:masterClrMapping xmlns:a="http://schemas.openxmlformats.org/drawingml/2006/main"/>
  </p:clrMapOvr>
</p:sld>
</file>