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0d542d79964d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614beb05245b6"/>
  </p:sldMasterIdLst>
  <p:sldIdLst>
    <p:sldId xmlns:r="http://schemas.openxmlformats.org/officeDocument/2006/relationships" id="256" r:id="R63b5c4c438b84ebb"/>
    <p:sldId xmlns:r="http://schemas.openxmlformats.org/officeDocument/2006/relationships" id="257" r:id="R205eb8c132ff4b54"/>
    <p:sldId xmlns:r="http://schemas.openxmlformats.org/officeDocument/2006/relationships" id="258" r:id="R18b87764236346ad"/>
    <p:sldId xmlns:r="http://schemas.openxmlformats.org/officeDocument/2006/relationships" id="259" r:id="Ra4f8b740ade54eee"/>
    <p:sldId xmlns:r="http://schemas.openxmlformats.org/officeDocument/2006/relationships" id="260" r:id="R4356a8e1f88f4ce7"/>
    <p:sldId xmlns:r="http://schemas.openxmlformats.org/officeDocument/2006/relationships" id="261" r:id="Rf7a3782b476e47d5"/>
    <p:sldId xmlns:r="http://schemas.openxmlformats.org/officeDocument/2006/relationships" id="262" r:id="R60a889de2f864d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614beb05245b6" /><Relationship Type="http://schemas.openxmlformats.org/officeDocument/2006/relationships/slide" Target="/ppt/slides/slide1.xml" Id="R63b5c4c438b84ebb" /><Relationship Type="http://schemas.openxmlformats.org/officeDocument/2006/relationships/slide" Target="/ppt/slides/slide2.xml" Id="R205eb8c132ff4b54" /><Relationship Type="http://schemas.openxmlformats.org/officeDocument/2006/relationships/slide" Target="/ppt/slides/slide3.xml" Id="R18b87764236346ad" /><Relationship Type="http://schemas.openxmlformats.org/officeDocument/2006/relationships/slide" Target="/ppt/slides/slide4.xml" Id="Ra4f8b740ade54eee" /><Relationship Type="http://schemas.openxmlformats.org/officeDocument/2006/relationships/slide" Target="/ppt/slides/slide5.xml" Id="R4356a8e1f88f4ce7" /><Relationship Type="http://schemas.openxmlformats.org/officeDocument/2006/relationships/slide" Target="/ppt/slides/slide6.xml" Id="Rf7a3782b476e47d5" /><Relationship Type="http://schemas.openxmlformats.org/officeDocument/2006/relationships/slide" Target="/ppt/slides/slide7.xml" Id="R60a889de2f864d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34104554d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09326f89c49eb" /><Relationship Type="http://schemas.openxmlformats.org/officeDocument/2006/relationships/theme" Target="/ppt/slideMasters/theme/theme1.xml" Id="R531ed2cabf5943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b09326f89c49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2f3b1539140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bd5789c5c4a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e2b7a9b7c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ecde5d7014c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14fcf5733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8f1a622ac45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e884baa1046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FINNAN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993 811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5 453 616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5 460 637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 STENERUD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Raumavegen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994 925 806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FINNAN AS</a:t>
            </a:r>
          </a:p>
        </p:txBody>
      </p:sp>
    </p:spTree>
  </p:cSld>
  <p:clrMapOvr>
    <a:masterClrMapping xmlns:a="http://schemas.openxmlformats.org/drawingml/2006/main"/>
  </p:clrMapOvr>
</p:sld>
</file>