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94cb6362f24f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e88dd9366a4c50"/>
  </p:sldMasterIdLst>
  <p:sldIdLst>
    <p:sldId xmlns:r="http://schemas.openxmlformats.org/officeDocument/2006/relationships" id="256" r:id="Rc6972da35ba14ebf"/>
    <p:sldId xmlns:r="http://schemas.openxmlformats.org/officeDocument/2006/relationships" id="257" r:id="R506049ff33204cf2"/>
    <p:sldId xmlns:r="http://schemas.openxmlformats.org/officeDocument/2006/relationships" id="258" r:id="R7b0199dd2ff54db1"/>
    <p:sldId xmlns:r="http://schemas.openxmlformats.org/officeDocument/2006/relationships" id="259" r:id="Rddc1749beb924d74"/>
    <p:sldId xmlns:r="http://schemas.openxmlformats.org/officeDocument/2006/relationships" id="260" r:id="Rd3210c9a2c74477a"/>
    <p:sldId xmlns:r="http://schemas.openxmlformats.org/officeDocument/2006/relationships" id="261" r:id="R87dac273148c4fd5"/>
    <p:sldId xmlns:r="http://schemas.openxmlformats.org/officeDocument/2006/relationships" id="262" r:id="Re63dc5e5d1d744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e88dd9366a4c50" /><Relationship Type="http://schemas.openxmlformats.org/officeDocument/2006/relationships/slide" Target="/ppt/slides/slide1.xml" Id="Rc6972da35ba14ebf" /><Relationship Type="http://schemas.openxmlformats.org/officeDocument/2006/relationships/slide" Target="/ppt/slides/slide2.xml" Id="R506049ff33204cf2" /><Relationship Type="http://schemas.openxmlformats.org/officeDocument/2006/relationships/slide" Target="/ppt/slides/slide3.xml" Id="R7b0199dd2ff54db1" /><Relationship Type="http://schemas.openxmlformats.org/officeDocument/2006/relationships/slide" Target="/ppt/slides/slide4.xml" Id="Rddc1749beb924d74" /><Relationship Type="http://schemas.openxmlformats.org/officeDocument/2006/relationships/slide" Target="/ppt/slides/slide5.xml" Id="Rd3210c9a2c74477a" /><Relationship Type="http://schemas.openxmlformats.org/officeDocument/2006/relationships/slide" Target="/ppt/slides/slide6.xml" Id="R87dac273148c4fd5" /><Relationship Type="http://schemas.openxmlformats.org/officeDocument/2006/relationships/slide" Target="/ppt/slides/slide7.xml" Id="Re63dc5e5d1d744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c26bfaf5f84f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55a231df9b421e" /><Relationship Type="http://schemas.openxmlformats.org/officeDocument/2006/relationships/theme" Target="/ppt/slideMasters/theme/theme1.xml" Id="R991d6210cb5e44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55a231df9b42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3ec9a83c9846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3db2119a024c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b60a952be549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2c122b1b341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21c6c3431645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fd27e7a65b4b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464c64782e4c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VILBERG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VILBERG INVEST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81 030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11 767 215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12 097 333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 HILDE VILBERG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Blikkvegen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2067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994 928 821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VILBERG INVEST AS</a:t>
            </a:r>
          </a:p>
        </p:txBody>
      </p:sp>
    </p:spTree>
  </p:cSld>
  <p:clrMapOvr>
    <a:masterClrMapping xmlns:a="http://schemas.openxmlformats.org/drawingml/2006/main"/>
  </p:clrMapOvr>
</p:sld>
</file>