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9ced79c2b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9a09309a34c51"/>
  </p:sldMasterIdLst>
  <p:sldIdLst>
    <p:sldId xmlns:r="http://schemas.openxmlformats.org/officeDocument/2006/relationships" id="256" r:id="Rb4a149b945f0450a"/>
    <p:sldId xmlns:r="http://schemas.openxmlformats.org/officeDocument/2006/relationships" id="257" r:id="R26fb8c309c144f54"/>
    <p:sldId xmlns:r="http://schemas.openxmlformats.org/officeDocument/2006/relationships" id="258" r:id="R34a1860f8fbb4692"/>
    <p:sldId xmlns:r="http://schemas.openxmlformats.org/officeDocument/2006/relationships" id="259" r:id="R3a85bc2b405e4181"/>
    <p:sldId xmlns:r="http://schemas.openxmlformats.org/officeDocument/2006/relationships" id="260" r:id="R24fdf100b2f7471c"/>
    <p:sldId xmlns:r="http://schemas.openxmlformats.org/officeDocument/2006/relationships" id="261" r:id="Rbfe0fa992a404411"/>
    <p:sldId xmlns:r="http://schemas.openxmlformats.org/officeDocument/2006/relationships" id="262" r:id="R945f0811598e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9a09309a34c51" /><Relationship Type="http://schemas.openxmlformats.org/officeDocument/2006/relationships/slide" Target="/ppt/slides/slide1.xml" Id="Rb4a149b945f0450a" /><Relationship Type="http://schemas.openxmlformats.org/officeDocument/2006/relationships/slide" Target="/ppt/slides/slide2.xml" Id="R26fb8c309c144f54" /><Relationship Type="http://schemas.openxmlformats.org/officeDocument/2006/relationships/slide" Target="/ppt/slides/slide3.xml" Id="R34a1860f8fbb4692" /><Relationship Type="http://schemas.openxmlformats.org/officeDocument/2006/relationships/slide" Target="/ppt/slides/slide4.xml" Id="R3a85bc2b405e4181" /><Relationship Type="http://schemas.openxmlformats.org/officeDocument/2006/relationships/slide" Target="/ppt/slides/slide5.xml" Id="R24fdf100b2f7471c" /><Relationship Type="http://schemas.openxmlformats.org/officeDocument/2006/relationships/slide" Target="/ppt/slides/slide6.xml" Id="Rbfe0fa992a404411" /><Relationship Type="http://schemas.openxmlformats.org/officeDocument/2006/relationships/slide" Target="/ppt/slides/slide7.xml" Id="R945f0811598e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69cea0696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309ce519482a" /><Relationship Type="http://schemas.openxmlformats.org/officeDocument/2006/relationships/theme" Target="/ppt/slideMasters/theme/theme1.xml" Id="Re746f8f94dff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c309ce519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f0942d5bf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5bb3ee430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b5fe1a4f5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da2ce9c7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2e95b8c19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cbd16efd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91286f2d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298 407 831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179 384 773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1 568 565 148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ANAXO CAPITAL MANAGEMENT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SISA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MOCCA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 INVEST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