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30b9bab5ba40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bfbaa3ae784fac"/>
  </p:sldMasterIdLst>
  <p:sldIdLst>
    <p:sldId xmlns:r="http://schemas.openxmlformats.org/officeDocument/2006/relationships" id="256" r:id="Radd7e8a082ee4727"/>
    <p:sldId xmlns:r="http://schemas.openxmlformats.org/officeDocument/2006/relationships" id="257" r:id="Rc70ef89c08e84b86"/>
    <p:sldId xmlns:r="http://schemas.openxmlformats.org/officeDocument/2006/relationships" id="258" r:id="Rebdf4f8603094aea"/>
    <p:sldId xmlns:r="http://schemas.openxmlformats.org/officeDocument/2006/relationships" id="259" r:id="R6c9d7c67b5fa47ec"/>
    <p:sldId xmlns:r="http://schemas.openxmlformats.org/officeDocument/2006/relationships" id="260" r:id="Ra9af4962726f4f51"/>
    <p:sldId xmlns:r="http://schemas.openxmlformats.org/officeDocument/2006/relationships" id="261" r:id="Rb4934a9a660c4416"/>
    <p:sldId xmlns:r="http://schemas.openxmlformats.org/officeDocument/2006/relationships" id="262" r:id="Rd09ab69d1fef46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bfbaa3ae784fac" /><Relationship Type="http://schemas.openxmlformats.org/officeDocument/2006/relationships/slide" Target="/ppt/slides/slide1.xml" Id="Radd7e8a082ee4727" /><Relationship Type="http://schemas.openxmlformats.org/officeDocument/2006/relationships/slide" Target="/ppt/slides/slide2.xml" Id="Rc70ef89c08e84b86" /><Relationship Type="http://schemas.openxmlformats.org/officeDocument/2006/relationships/slide" Target="/ppt/slides/slide3.xml" Id="Rebdf4f8603094aea" /><Relationship Type="http://schemas.openxmlformats.org/officeDocument/2006/relationships/slide" Target="/ppt/slides/slide4.xml" Id="R6c9d7c67b5fa47ec" /><Relationship Type="http://schemas.openxmlformats.org/officeDocument/2006/relationships/slide" Target="/ppt/slides/slide5.xml" Id="Ra9af4962726f4f51" /><Relationship Type="http://schemas.openxmlformats.org/officeDocument/2006/relationships/slide" Target="/ppt/slides/slide6.xml" Id="Rb4934a9a660c4416" /><Relationship Type="http://schemas.openxmlformats.org/officeDocument/2006/relationships/slide" Target="/ppt/slides/slide7.xml" Id="Rd09ab69d1fef46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833c4482cf4b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837f426534b4d" /><Relationship Type="http://schemas.openxmlformats.org/officeDocument/2006/relationships/theme" Target="/ppt/slideMasters/theme/theme1.xml" Id="Rdef4658688d447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e837f426534b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807438eba40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5ac88c90b4d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6c43fb7cc44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507796bd042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c0ac4a82747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9ac8d329843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2dc7a0da247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FURELID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FURELID AS ble etablert [år] og holder til i Modalen.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175 601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7 194 765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7 359 765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RANNVEIG FURELID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Modalen 1057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5729 Modalen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994 984 713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