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fc9bde417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f4108b1394f9c"/>
  </p:sldMasterIdLst>
  <p:sldIdLst>
    <p:sldId xmlns:r="http://schemas.openxmlformats.org/officeDocument/2006/relationships" id="256" r:id="R1ade6d316ff54caa"/>
    <p:sldId xmlns:r="http://schemas.openxmlformats.org/officeDocument/2006/relationships" id="257" r:id="R0b5a3a6885b44dad"/>
    <p:sldId xmlns:r="http://schemas.openxmlformats.org/officeDocument/2006/relationships" id="258" r:id="R0cc32689c4bd4918"/>
    <p:sldId xmlns:r="http://schemas.openxmlformats.org/officeDocument/2006/relationships" id="259" r:id="R5d383230b15a4778"/>
    <p:sldId xmlns:r="http://schemas.openxmlformats.org/officeDocument/2006/relationships" id="260" r:id="Reebc287e59234cd3"/>
    <p:sldId xmlns:r="http://schemas.openxmlformats.org/officeDocument/2006/relationships" id="261" r:id="Ra0a04c0e77c8474c"/>
    <p:sldId xmlns:r="http://schemas.openxmlformats.org/officeDocument/2006/relationships" id="262" r:id="R4ff294f3c792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f4108b1394f9c" /><Relationship Type="http://schemas.openxmlformats.org/officeDocument/2006/relationships/slide" Target="/ppt/slides/slide1.xml" Id="R1ade6d316ff54caa" /><Relationship Type="http://schemas.openxmlformats.org/officeDocument/2006/relationships/slide" Target="/ppt/slides/slide2.xml" Id="R0b5a3a6885b44dad" /><Relationship Type="http://schemas.openxmlformats.org/officeDocument/2006/relationships/slide" Target="/ppt/slides/slide3.xml" Id="R0cc32689c4bd4918" /><Relationship Type="http://schemas.openxmlformats.org/officeDocument/2006/relationships/slide" Target="/ppt/slides/slide4.xml" Id="R5d383230b15a4778" /><Relationship Type="http://schemas.openxmlformats.org/officeDocument/2006/relationships/slide" Target="/ppt/slides/slide5.xml" Id="Reebc287e59234cd3" /><Relationship Type="http://schemas.openxmlformats.org/officeDocument/2006/relationships/slide" Target="/ppt/slides/slide6.xml" Id="Ra0a04c0e77c8474c" /><Relationship Type="http://schemas.openxmlformats.org/officeDocument/2006/relationships/slide" Target="/ppt/slides/slide7.xml" Id="R4ff294f3c792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46eab412e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e75a57524625" /><Relationship Type="http://schemas.openxmlformats.org/officeDocument/2006/relationships/theme" Target="/ppt/slideMasters/theme/theme1.xml" Id="Rf4ae20f3b8ae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7e75a5752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5ec8f3ca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86cd00007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509a64cb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f143b0c7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c8faf119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923a4825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693e120a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BIL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46 741 215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6 518 979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8 342 217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18 687 296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Vorsetøyveien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995 003 430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 AS</a:t>
            </a:r>
          </a:p>
        </p:txBody>
      </p:sp>
    </p:spTree>
  </p:cSld>
  <p:clrMapOvr>
    <a:masterClrMapping xmlns:a="http://schemas.openxmlformats.org/drawingml/2006/main"/>
  </p:clrMapOvr>
</p:sld>
</file>