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d0f75e4e9445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74ce6e4cef470a"/>
  </p:sldMasterIdLst>
  <p:sldIdLst>
    <p:sldId xmlns:r="http://schemas.openxmlformats.org/officeDocument/2006/relationships" id="256" r:id="R516093f813fa4b42"/>
    <p:sldId xmlns:r="http://schemas.openxmlformats.org/officeDocument/2006/relationships" id="257" r:id="Rf65f1148f34545e1"/>
    <p:sldId xmlns:r="http://schemas.openxmlformats.org/officeDocument/2006/relationships" id="258" r:id="R43ff4a84a1ac4633"/>
    <p:sldId xmlns:r="http://schemas.openxmlformats.org/officeDocument/2006/relationships" id="259" r:id="R29269c16726d4fd1"/>
    <p:sldId xmlns:r="http://schemas.openxmlformats.org/officeDocument/2006/relationships" id="260" r:id="R0e5f5a9db7114b6e"/>
    <p:sldId xmlns:r="http://schemas.openxmlformats.org/officeDocument/2006/relationships" id="261" r:id="R1e1dbeea550a41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74ce6e4cef470a" /><Relationship Type="http://schemas.openxmlformats.org/officeDocument/2006/relationships/slide" Target="/ppt/slides/slide1.xml" Id="R516093f813fa4b42" /><Relationship Type="http://schemas.openxmlformats.org/officeDocument/2006/relationships/slide" Target="/ppt/slides/slide2.xml" Id="Rf65f1148f34545e1" /><Relationship Type="http://schemas.openxmlformats.org/officeDocument/2006/relationships/slide" Target="/ppt/slides/slide3.xml" Id="R43ff4a84a1ac4633" /><Relationship Type="http://schemas.openxmlformats.org/officeDocument/2006/relationships/slide" Target="/ppt/slides/slide4.xml" Id="R29269c16726d4fd1" /><Relationship Type="http://schemas.openxmlformats.org/officeDocument/2006/relationships/slide" Target="/ppt/slides/slide5.xml" Id="R0e5f5a9db7114b6e" /><Relationship Type="http://schemas.openxmlformats.org/officeDocument/2006/relationships/slide" Target="/ppt/slides/slide6.xml" Id="R1e1dbeea550a41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2ef8f40e6545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2da7e59624532" /><Relationship Type="http://schemas.openxmlformats.org/officeDocument/2006/relationships/theme" Target="/ppt/slideMasters/theme/theme1.xml" Id="R29bed492d80941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32da7e596245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51a6ec1f046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6732edaf444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d9a2a40f940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211545e9a41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28ab3e8f240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706cc76b847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REGNSKAPSTEAM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Porsgrunnsvegen 188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90 50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hans@reteam.no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www.reteam.no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995 010 569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REGNSKAPSTEAM AS</a:t>
            </a:r>
          </a:p>
        </p:txBody>
      </p:sp>
    </p:spTree>
  </p:cSld>
  <p:clrMapOvr>
    <a:masterClrMapping xmlns:a="http://schemas.openxmlformats.org/drawingml/2006/main"/>
  </p:clrMapOvr>
</p:sld>
</file>