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367072424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05307ffca484e"/>
  </p:sldMasterIdLst>
  <p:sldIdLst>
    <p:sldId xmlns:r="http://schemas.openxmlformats.org/officeDocument/2006/relationships" id="256" r:id="R60c0b26ef76843c2"/>
    <p:sldId xmlns:r="http://schemas.openxmlformats.org/officeDocument/2006/relationships" id="257" r:id="Rad8a7e5e95ec4d74"/>
    <p:sldId xmlns:r="http://schemas.openxmlformats.org/officeDocument/2006/relationships" id="258" r:id="R5c838dd21d0c4053"/>
    <p:sldId xmlns:r="http://schemas.openxmlformats.org/officeDocument/2006/relationships" id="259" r:id="R63ac9800158945bb"/>
    <p:sldId xmlns:r="http://schemas.openxmlformats.org/officeDocument/2006/relationships" id="260" r:id="Rdb0da907551e426b"/>
    <p:sldId xmlns:r="http://schemas.openxmlformats.org/officeDocument/2006/relationships" id="261" r:id="R97815208da3f4c1f"/>
    <p:sldId xmlns:r="http://schemas.openxmlformats.org/officeDocument/2006/relationships" id="262" r:id="R585654ca6ad1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05307ffca484e" /><Relationship Type="http://schemas.openxmlformats.org/officeDocument/2006/relationships/slide" Target="/ppt/slides/slide1.xml" Id="R60c0b26ef76843c2" /><Relationship Type="http://schemas.openxmlformats.org/officeDocument/2006/relationships/slide" Target="/ppt/slides/slide2.xml" Id="Rad8a7e5e95ec4d74" /><Relationship Type="http://schemas.openxmlformats.org/officeDocument/2006/relationships/slide" Target="/ppt/slides/slide3.xml" Id="R5c838dd21d0c4053" /><Relationship Type="http://schemas.openxmlformats.org/officeDocument/2006/relationships/slide" Target="/ppt/slides/slide4.xml" Id="R63ac9800158945bb" /><Relationship Type="http://schemas.openxmlformats.org/officeDocument/2006/relationships/slide" Target="/ppt/slides/slide5.xml" Id="Rdb0da907551e426b" /><Relationship Type="http://schemas.openxmlformats.org/officeDocument/2006/relationships/slide" Target="/ppt/slides/slide6.xml" Id="R97815208da3f4c1f" /><Relationship Type="http://schemas.openxmlformats.org/officeDocument/2006/relationships/slide" Target="/ppt/slides/slide7.xml" Id="R585654ca6ad1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fe12730ee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9821e7674f7c" /><Relationship Type="http://schemas.openxmlformats.org/officeDocument/2006/relationships/theme" Target="/ppt/slideMasters/theme/theme1.xml" Id="R5f895b65d38b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49821e767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b6be14c4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25ca3e70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9dc8edea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30c0798e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c1fb9d1a2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160b9116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5e04f421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REGNSKAPSTEAM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Porsgrunnsvegen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hans@reteam.no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995 010 569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REGNSKAPSTEAM AS</a:t>
            </a:r>
          </a:p>
        </p:txBody>
      </p:sp>
    </p:spTree>
  </p:cSld>
  <p:clrMapOvr>
    <a:masterClrMapping xmlns:a="http://schemas.openxmlformats.org/drawingml/2006/main"/>
  </p:clrMapOvr>
</p:sld>
</file>