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d0c5942b0c4b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50108f8adb43dd"/>
  </p:sldMasterIdLst>
  <p:sldIdLst>
    <p:sldId xmlns:r="http://schemas.openxmlformats.org/officeDocument/2006/relationships" id="256" r:id="Rb0b1ca0f894c4b16"/>
    <p:sldId xmlns:r="http://schemas.openxmlformats.org/officeDocument/2006/relationships" id="257" r:id="R5497309161ff4168"/>
    <p:sldId xmlns:r="http://schemas.openxmlformats.org/officeDocument/2006/relationships" id="258" r:id="R2a4ab5215a8948af"/>
    <p:sldId xmlns:r="http://schemas.openxmlformats.org/officeDocument/2006/relationships" id="259" r:id="R70d701e1bdd8410f"/>
    <p:sldId xmlns:r="http://schemas.openxmlformats.org/officeDocument/2006/relationships" id="260" r:id="Rdf730b3826764826"/>
    <p:sldId xmlns:r="http://schemas.openxmlformats.org/officeDocument/2006/relationships" id="261" r:id="R02c58437c38a4124"/>
    <p:sldId xmlns:r="http://schemas.openxmlformats.org/officeDocument/2006/relationships" id="262" r:id="Rd5e729b8426a41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0108f8adb43dd" /><Relationship Type="http://schemas.openxmlformats.org/officeDocument/2006/relationships/slide" Target="/ppt/slides/slide1.xml" Id="Rb0b1ca0f894c4b16" /><Relationship Type="http://schemas.openxmlformats.org/officeDocument/2006/relationships/slide" Target="/ppt/slides/slide2.xml" Id="R5497309161ff4168" /><Relationship Type="http://schemas.openxmlformats.org/officeDocument/2006/relationships/slide" Target="/ppt/slides/slide3.xml" Id="R2a4ab5215a8948af" /><Relationship Type="http://schemas.openxmlformats.org/officeDocument/2006/relationships/slide" Target="/ppt/slides/slide4.xml" Id="R70d701e1bdd8410f" /><Relationship Type="http://schemas.openxmlformats.org/officeDocument/2006/relationships/slide" Target="/ppt/slides/slide5.xml" Id="Rdf730b3826764826" /><Relationship Type="http://schemas.openxmlformats.org/officeDocument/2006/relationships/slide" Target="/ppt/slides/slide6.xml" Id="R02c58437c38a4124" /><Relationship Type="http://schemas.openxmlformats.org/officeDocument/2006/relationships/slide" Target="/ppt/slides/slide7.xml" Id="Rd5e729b8426a41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cc8bab52c41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523c3ae844f8d" /><Relationship Type="http://schemas.openxmlformats.org/officeDocument/2006/relationships/theme" Target="/ppt/slideMasters/theme/theme1.xml" Id="R728ce0c98c7049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8523c3ae844f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ad58598e5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df84501f543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ad3e1c01a45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044e9da3748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3d5b5f3ff4d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fdd4f7eba45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9ca5f76984b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IHLANG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MASKINPARK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−196 657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3 185 147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LEIF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ARBEIDSLAG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Husåsvegen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thomas@fjellsprengern.no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www.fjellsprengern.no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995 013 339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