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4b8e6421d444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f371444ad84bd7"/>
  </p:sldMasterIdLst>
  <p:sldIdLst>
    <p:sldId xmlns:r="http://schemas.openxmlformats.org/officeDocument/2006/relationships" id="256" r:id="R0eea04ece0204301"/>
    <p:sldId xmlns:r="http://schemas.openxmlformats.org/officeDocument/2006/relationships" id="257" r:id="R0bfb32f069da4119"/>
    <p:sldId xmlns:r="http://schemas.openxmlformats.org/officeDocument/2006/relationships" id="258" r:id="R9dddf25d812f4139"/>
    <p:sldId xmlns:r="http://schemas.openxmlformats.org/officeDocument/2006/relationships" id="259" r:id="R4406f893a1d44c44"/>
    <p:sldId xmlns:r="http://schemas.openxmlformats.org/officeDocument/2006/relationships" id="260" r:id="R4d47e3f9420642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f371444ad84bd7" /><Relationship Type="http://schemas.openxmlformats.org/officeDocument/2006/relationships/slide" Target="/ppt/slides/slide1.xml" Id="R0eea04ece0204301" /><Relationship Type="http://schemas.openxmlformats.org/officeDocument/2006/relationships/slide" Target="/ppt/slides/slide2.xml" Id="R0bfb32f069da4119" /><Relationship Type="http://schemas.openxmlformats.org/officeDocument/2006/relationships/slide" Target="/ppt/slides/slide3.xml" Id="R9dddf25d812f4139" /><Relationship Type="http://schemas.openxmlformats.org/officeDocument/2006/relationships/slide" Target="/ppt/slides/slide4.xml" Id="R4406f893a1d44c44" /><Relationship Type="http://schemas.openxmlformats.org/officeDocument/2006/relationships/slide" Target="/ppt/slides/slide5.xml" Id="R4d47e3f9420642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63578fb4e34d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5b0111f9a4d2f" /><Relationship Type="http://schemas.openxmlformats.org/officeDocument/2006/relationships/theme" Target="/ppt/slideMasters/theme/theme1.xml" Id="R5767d7642b0b4f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95b0111f9a4d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fb12b846f47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7eed6a8194c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0df1af49f44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d88333c3646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a36156cdd40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ACRYLICON BALTIC UAB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BALTIC UAB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ACRYLICON BALTIC UAB ble etablert [år] og holder til i Lt-03113 Vilnius.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BALTIC UAB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BALTIC UAB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BALTIC UAB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Gedimino Br 47-8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Lt-03113 Vilnius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995 021 846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BALTIC UAB</a:t>
            </a:r>
          </a:p>
        </p:txBody>
      </p:sp>
    </p:spTree>
  </p:cSld>
  <p:clrMapOvr>
    <a:masterClrMapping xmlns:a="http://schemas.openxmlformats.org/drawingml/2006/main"/>
  </p:clrMapOvr>
</p:sld>
</file>