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92d016ddd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83e79dded4d72"/>
  </p:sldMasterIdLst>
  <p:sldIdLst>
    <p:sldId xmlns:r="http://schemas.openxmlformats.org/officeDocument/2006/relationships" id="256" r:id="R8657a6f61b1b4f0f"/>
    <p:sldId xmlns:r="http://schemas.openxmlformats.org/officeDocument/2006/relationships" id="257" r:id="R06be27f173d943df"/>
    <p:sldId xmlns:r="http://schemas.openxmlformats.org/officeDocument/2006/relationships" id="258" r:id="R9f1256f81e2c4ac3"/>
    <p:sldId xmlns:r="http://schemas.openxmlformats.org/officeDocument/2006/relationships" id="259" r:id="R5c6963a07fb34df7"/>
    <p:sldId xmlns:r="http://schemas.openxmlformats.org/officeDocument/2006/relationships" id="260" r:id="Rb90dcb97a816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83e79dded4d72" /><Relationship Type="http://schemas.openxmlformats.org/officeDocument/2006/relationships/slide" Target="/ppt/slides/slide1.xml" Id="R8657a6f61b1b4f0f" /><Relationship Type="http://schemas.openxmlformats.org/officeDocument/2006/relationships/slide" Target="/ppt/slides/slide2.xml" Id="R06be27f173d943df" /><Relationship Type="http://schemas.openxmlformats.org/officeDocument/2006/relationships/slide" Target="/ppt/slides/slide3.xml" Id="R9f1256f81e2c4ac3" /><Relationship Type="http://schemas.openxmlformats.org/officeDocument/2006/relationships/slide" Target="/ppt/slides/slide4.xml" Id="R5c6963a07fb34df7" /><Relationship Type="http://schemas.openxmlformats.org/officeDocument/2006/relationships/slide" Target="/ppt/slides/slide5.xml" Id="Rb90dcb97a816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6e63df75e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db9b320c40d6" /><Relationship Type="http://schemas.openxmlformats.org/officeDocument/2006/relationships/theme" Target="/ppt/slideMasters/theme/theme1.xml" Id="R1c2b037ff372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bdb9b320c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58a30fb42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87d06de09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c46542277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3dcf4244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40528a976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ACRYLICON BALTIC UAB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ACRYLICON BALTIC UAB ble etablert [år] og holder til i Lt-03150 Vilnius.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Savanoriu pr.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Lt-03150 Vilnius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995 021 862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