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ef4eb067641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e64921414f4c4f"/>
  </p:sldMasterIdLst>
  <p:sldIdLst>
    <p:sldId xmlns:r="http://schemas.openxmlformats.org/officeDocument/2006/relationships" id="256" r:id="R9623bb981eb9412e"/>
    <p:sldId xmlns:r="http://schemas.openxmlformats.org/officeDocument/2006/relationships" id="257" r:id="R15c8aaa84a774d57"/>
    <p:sldId xmlns:r="http://schemas.openxmlformats.org/officeDocument/2006/relationships" id="258" r:id="R2afe343fcb964f35"/>
    <p:sldId xmlns:r="http://schemas.openxmlformats.org/officeDocument/2006/relationships" id="259" r:id="Rdbf3bee9831d47af"/>
    <p:sldId xmlns:r="http://schemas.openxmlformats.org/officeDocument/2006/relationships" id="260" r:id="R9cb3e4675ea447f9"/>
    <p:sldId xmlns:r="http://schemas.openxmlformats.org/officeDocument/2006/relationships" id="261" r:id="R18d1fa0cacf44a8a"/>
    <p:sldId xmlns:r="http://schemas.openxmlformats.org/officeDocument/2006/relationships" id="262" r:id="Ra43068370943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e64921414f4c4f" /><Relationship Type="http://schemas.openxmlformats.org/officeDocument/2006/relationships/slide" Target="/ppt/slides/slide1.xml" Id="R9623bb981eb9412e" /><Relationship Type="http://schemas.openxmlformats.org/officeDocument/2006/relationships/slide" Target="/ppt/slides/slide2.xml" Id="R15c8aaa84a774d57" /><Relationship Type="http://schemas.openxmlformats.org/officeDocument/2006/relationships/slide" Target="/ppt/slides/slide3.xml" Id="R2afe343fcb964f35" /><Relationship Type="http://schemas.openxmlformats.org/officeDocument/2006/relationships/slide" Target="/ppt/slides/slide4.xml" Id="Rdbf3bee9831d47af" /><Relationship Type="http://schemas.openxmlformats.org/officeDocument/2006/relationships/slide" Target="/ppt/slides/slide5.xml" Id="R9cb3e4675ea447f9" /><Relationship Type="http://schemas.openxmlformats.org/officeDocument/2006/relationships/slide" Target="/ppt/slides/slide6.xml" Id="R18d1fa0cacf44a8a" /><Relationship Type="http://schemas.openxmlformats.org/officeDocument/2006/relationships/slide" Target="/ppt/slides/slide7.xml" Id="Ra43068370943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536796f4d48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dd182a1334ff6" /><Relationship Type="http://schemas.openxmlformats.org/officeDocument/2006/relationships/theme" Target="/ppt/slideMasters/theme/theme1.xml" Id="R9031b8b9df7b41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6dd182a1334f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c47eb040a47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8b3114469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782bc598a47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51ef3b96743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fdd225e3c4c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177735c3240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84464d993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SEASCAPE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SEASCAPE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1 712 071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21 261 241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21 267 075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RICHARD STENBAKK NYSTRØM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SVENSEN NYSTRØM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BERGLIOT SVENSEN NYSTRØM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Postvei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995 073 749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SEASCAPE AS</a:t>
            </a:r>
          </a:p>
        </p:txBody>
      </p:sp>
    </p:spTree>
  </p:cSld>
  <p:clrMapOvr>
    <a:masterClrMapping xmlns:a="http://schemas.openxmlformats.org/drawingml/2006/main"/>
  </p:clrMapOvr>
</p:sld>
</file>