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81a1b49d6043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7c3ec31a446c2"/>
  </p:sldMasterIdLst>
  <p:sldIdLst>
    <p:sldId xmlns:r="http://schemas.openxmlformats.org/officeDocument/2006/relationships" id="256" r:id="R33e952d9df9c4d64"/>
    <p:sldId xmlns:r="http://schemas.openxmlformats.org/officeDocument/2006/relationships" id="257" r:id="R7636be7f3efa428f"/>
    <p:sldId xmlns:r="http://schemas.openxmlformats.org/officeDocument/2006/relationships" id="258" r:id="Rc5b4168532c34833"/>
    <p:sldId xmlns:r="http://schemas.openxmlformats.org/officeDocument/2006/relationships" id="259" r:id="R6d7b161748644bf0"/>
    <p:sldId xmlns:r="http://schemas.openxmlformats.org/officeDocument/2006/relationships" id="260" r:id="Ree05f8ff3b3e4775"/>
    <p:sldId xmlns:r="http://schemas.openxmlformats.org/officeDocument/2006/relationships" id="261" r:id="R3fd5b3ba627d4c44"/>
    <p:sldId xmlns:r="http://schemas.openxmlformats.org/officeDocument/2006/relationships" id="262" r:id="Rddeaa5de6f22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7c3ec31a446c2" /><Relationship Type="http://schemas.openxmlformats.org/officeDocument/2006/relationships/slide" Target="/ppt/slides/slide1.xml" Id="R33e952d9df9c4d64" /><Relationship Type="http://schemas.openxmlformats.org/officeDocument/2006/relationships/slide" Target="/ppt/slides/slide2.xml" Id="R7636be7f3efa428f" /><Relationship Type="http://schemas.openxmlformats.org/officeDocument/2006/relationships/slide" Target="/ppt/slides/slide3.xml" Id="Rc5b4168532c34833" /><Relationship Type="http://schemas.openxmlformats.org/officeDocument/2006/relationships/slide" Target="/ppt/slides/slide4.xml" Id="R6d7b161748644bf0" /><Relationship Type="http://schemas.openxmlformats.org/officeDocument/2006/relationships/slide" Target="/ppt/slides/slide5.xml" Id="Ree05f8ff3b3e4775" /><Relationship Type="http://schemas.openxmlformats.org/officeDocument/2006/relationships/slide" Target="/ppt/slides/slide6.xml" Id="R3fd5b3ba627d4c44" /><Relationship Type="http://schemas.openxmlformats.org/officeDocument/2006/relationships/slide" Target="/ppt/slides/slide7.xml" Id="Rddeaa5de6f22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8ba94f49240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0bf064f414459" /><Relationship Type="http://schemas.openxmlformats.org/officeDocument/2006/relationships/theme" Target="/ppt/slideMasters/theme/theme1.xml" Id="Rb6769e7d7ce54d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00bf064f4144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570b94e60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7a22cbabe4e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3a271a29845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674108fa745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e13818a9642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f18ddd04f43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9452719bb4a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ACORP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ACORP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ACORP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ACORP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ACORP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ACORP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−6 893 723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16 515 794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16 696 064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26 441 644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ACORP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ANWAR BEN ACHOUR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ACORP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anwar@acorp.com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995 075 040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ACORP HOLDING AS</a:t>
            </a:r>
          </a:p>
        </p:txBody>
      </p:sp>
    </p:spTree>
  </p:cSld>
  <p:clrMapOvr>
    <a:masterClrMapping xmlns:a="http://schemas.openxmlformats.org/drawingml/2006/main"/>
  </p:clrMapOvr>
</p:sld>
</file>