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2782f99c5543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b69dd4508b49a3"/>
  </p:sldMasterIdLst>
  <p:sldIdLst>
    <p:sldId xmlns:r="http://schemas.openxmlformats.org/officeDocument/2006/relationships" id="256" r:id="R934aed8afaf34487"/>
    <p:sldId xmlns:r="http://schemas.openxmlformats.org/officeDocument/2006/relationships" id="257" r:id="Ra7bf85cb05674ddb"/>
    <p:sldId xmlns:r="http://schemas.openxmlformats.org/officeDocument/2006/relationships" id="258" r:id="R9a7c73a8995741b3"/>
    <p:sldId xmlns:r="http://schemas.openxmlformats.org/officeDocument/2006/relationships" id="259" r:id="Rf7d7b6c3e95e4ee9"/>
    <p:sldId xmlns:r="http://schemas.openxmlformats.org/officeDocument/2006/relationships" id="260" r:id="R902764de30c84a14"/>
    <p:sldId xmlns:r="http://schemas.openxmlformats.org/officeDocument/2006/relationships" id="261" r:id="Rd519c97b06024e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b69dd4508b49a3" /><Relationship Type="http://schemas.openxmlformats.org/officeDocument/2006/relationships/slide" Target="/ppt/slides/slide1.xml" Id="R934aed8afaf34487" /><Relationship Type="http://schemas.openxmlformats.org/officeDocument/2006/relationships/slide" Target="/ppt/slides/slide2.xml" Id="Ra7bf85cb05674ddb" /><Relationship Type="http://schemas.openxmlformats.org/officeDocument/2006/relationships/slide" Target="/ppt/slides/slide3.xml" Id="R9a7c73a8995741b3" /><Relationship Type="http://schemas.openxmlformats.org/officeDocument/2006/relationships/slide" Target="/ppt/slides/slide4.xml" Id="Rf7d7b6c3e95e4ee9" /><Relationship Type="http://schemas.openxmlformats.org/officeDocument/2006/relationships/slide" Target="/ppt/slides/slide5.xml" Id="R902764de30c84a14" /><Relationship Type="http://schemas.openxmlformats.org/officeDocument/2006/relationships/slide" Target="/ppt/slides/slide6.xml" Id="Rd519c97b06024e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1593b0f2147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c8abf712d4e88" /><Relationship Type="http://schemas.openxmlformats.org/officeDocument/2006/relationships/theme" Target="/ppt/slideMasters/theme/theme1.xml" Id="Rd7c6801e161041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c8abf712d4e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123c06b7949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a753321414e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c83ce7dc945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d502ea44e4b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ddd20b754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56b95c6c449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K. SVENDSEN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K.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K.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K.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K.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K.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995 087 146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K. SVENDSEN AS</a:t>
            </a:r>
          </a:p>
        </p:txBody>
      </p:sp>
    </p:spTree>
  </p:cSld>
  <p:clrMapOvr>
    <a:masterClrMapping xmlns:a="http://schemas.openxmlformats.org/drawingml/2006/main"/>
  </p:clrMapOvr>
</p:sld>
</file>