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66070b63db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a5111f49744edf"/>
  </p:sldMasterIdLst>
  <p:sldIdLst>
    <p:sldId xmlns:r="http://schemas.openxmlformats.org/officeDocument/2006/relationships" id="256" r:id="Re9f1f460857b43a8"/>
    <p:sldId xmlns:r="http://schemas.openxmlformats.org/officeDocument/2006/relationships" id="257" r:id="R06745982285c44ec"/>
    <p:sldId xmlns:r="http://schemas.openxmlformats.org/officeDocument/2006/relationships" id="258" r:id="R69afa0b2bce444fa"/>
    <p:sldId xmlns:r="http://schemas.openxmlformats.org/officeDocument/2006/relationships" id="259" r:id="Rfcb3b1bb21cd498f"/>
    <p:sldId xmlns:r="http://schemas.openxmlformats.org/officeDocument/2006/relationships" id="260" r:id="Ra4bbb50165f243b1"/>
    <p:sldId xmlns:r="http://schemas.openxmlformats.org/officeDocument/2006/relationships" id="261" r:id="R684f021f3f434344"/>
    <p:sldId xmlns:r="http://schemas.openxmlformats.org/officeDocument/2006/relationships" id="262" r:id="R5ffd714b946f4a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5111f49744edf" /><Relationship Type="http://schemas.openxmlformats.org/officeDocument/2006/relationships/slide" Target="/ppt/slides/slide1.xml" Id="Re9f1f460857b43a8" /><Relationship Type="http://schemas.openxmlformats.org/officeDocument/2006/relationships/slide" Target="/ppt/slides/slide2.xml" Id="R06745982285c44ec" /><Relationship Type="http://schemas.openxmlformats.org/officeDocument/2006/relationships/slide" Target="/ppt/slides/slide3.xml" Id="R69afa0b2bce444fa" /><Relationship Type="http://schemas.openxmlformats.org/officeDocument/2006/relationships/slide" Target="/ppt/slides/slide4.xml" Id="Rfcb3b1bb21cd498f" /><Relationship Type="http://schemas.openxmlformats.org/officeDocument/2006/relationships/slide" Target="/ppt/slides/slide5.xml" Id="Ra4bbb50165f243b1" /><Relationship Type="http://schemas.openxmlformats.org/officeDocument/2006/relationships/slide" Target="/ppt/slides/slide6.xml" Id="R684f021f3f434344" /><Relationship Type="http://schemas.openxmlformats.org/officeDocument/2006/relationships/slide" Target="/ppt/slides/slide7.xml" Id="R5ffd714b946f4a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815817335847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eac6d220d4518" /><Relationship Type="http://schemas.openxmlformats.org/officeDocument/2006/relationships/theme" Target="/ppt/slideMasters/theme/theme1.xml" Id="R5eee887e11b8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7eac6d220d45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14d32bb2da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4715b325944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e7abcf10b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2f002a9bf0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0615f8f5924c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006a61e404e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54c3b9d84a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K. SVENDSEN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K. SVENDSEN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4 179 072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193 408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707 835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1 496 636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KJETIL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SVENDSEN ROBERT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Kongevei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1423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995 087 146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K. SVENDSEN AS</a:t>
            </a:r>
          </a:p>
        </p:txBody>
      </p:sp>
    </p:spTree>
  </p:cSld>
  <p:clrMapOvr>
    <a:masterClrMapping xmlns:a="http://schemas.openxmlformats.org/drawingml/2006/main"/>
  </p:clrMapOvr>
</p:sld>
</file>