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a865565b16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adc0f38a64e1a"/>
  </p:sldMasterIdLst>
  <p:sldIdLst>
    <p:sldId xmlns:r="http://schemas.openxmlformats.org/officeDocument/2006/relationships" id="256" r:id="Rff2f1ee288474550"/>
    <p:sldId xmlns:r="http://schemas.openxmlformats.org/officeDocument/2006/relationships" id="257" r:id="R2170ca0c5d5d456b"/>
    <p:sldId xmlns:r="http://schemas.openxmlformats.org/officeDocument/2006/relationships" id="258" r:id="R2abad778f3cc4572"/>
    <p:sldId xmlns:r="http://schemas.openxmlformats.org/officeDocument/2006/relationships" id="259" r:id="Rd3f53619678e4662"/>
    <p:sldId xmlns:r="http://schemas.openxmlformats.org/officeDocument/2006/relationships" id="260" r:id="R5dd806f42b41470c"/>
    <p:sldId xmlns:r="http://schemas.openxmlformats.org/officeDocument/2006/relationships" id="261" r:id="R8ecfc0e9c4e340a8"/>
    <p:sldId xmlns:r="http://schemas.openxmlformats.org/officeDocument/2006/relationships" id="262" r:id="Re6a09477ced8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adc0f38a64e1a" /><Relationship Type="http://schemas.openxmlformats.org/officeDocument/2006/relationships/slide" Target="/ppt/slides/slide1.xml" Id="Rff2f1ee288474550" /><Relationship Type="http://schemas.openxmlformats.org/officeDocument/2006/relationships/slide" Target="/ppt/slides/slide2.xml" Id="R2170ca0c5d5d456b" /><Relationship Type="http://schemas.openxmlformats.org/officeDocument/2006/relationships/slide" Target="/ppt/slides/slide3.xml" Id="R2abad778f3cc4572" /><Relationship Type="http://schemas.openxmlformats.org/officeDocument/2006/relationships/slide" Target="/ppt/slides/slide4.xml" Id="Rd3f53619678e4662" /><Relationship Type="http://schemas.openxmlformats.org/officeDocument/2006/relationships/slide" Target="/ppt/slides/slide5.xml" Id="R5dd806f42b41470c" /><Relationship Type="http://schemas.openxmlformats.org/officeDocument/2006/relationships/slide" Target="/ppt/slides/slide6.xml" Id="R8ecfc0e9c4e340a8" /><Relationship Type="http://schemas.openxmlformats.org/officeDocument/2006/relationships/slide" Target="/ppt/slides/slide7.xml" Id="Re6a09477ced8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f6055f03b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2b29cc25f4cd1" /><Relationship Type="http://schemas.openxmlformats.org/officeDocument/2006/relationships/theme" Target="/ppt/slideMasters/theme/theme1.xml" Id="R7834167e1312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2b29cc25f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51ef3a934c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641066c7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1d1e49765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c15656bfc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2492cf3ba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3920d56b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43b56ceac49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ASIQ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ASIQ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1 658 633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SIQVELAND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Asbjørn Siqveland, Jarmyrveien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995 093 189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ASIQ INVEST AS</a:t>
            </a:r>
          </a:p>
        </p:txBody>
      </p:sp>
    </p:spTree>
  </p:cSld>
  <p:clrMapOvr>
    <a:masterClrMapping xmlns:a="http://schemas.openxmlformats.org/drawingml/2006/main"/>
  </p:clrMapOvr>
</p:sld>
</file>