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33450faee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8216a5a864964"/>
  </p:sldMasterIdLst>
  <p:sldIdLst>
    <p:sldId xmlns:r="http://schemas.openxmlformats.org/officeDocument/2006/relationships" id="256" r:id="Rbad479d58167472d"/>
    <p:sldId xmlns:r="http://schemas.openxmlformats.org/officeDocument/2006/relationships" id="257" r:id="Rc1155fdb31da4729"/>
    <p:sldId xmlns:r="http://schemas.openxmlformats.org/officeDocument/2006/relationships" id="258" r:id="R681793949d604e5d"/>
    <p:sldId xmlns:r="http://schemas.openxmlformats.org/officeDocument/2006/relationships" id="259" r:id="Rab95851fc5be4c83"/>
    <p:sldId xmlns:r="http://schemas.openxmlformats.org/officeDocument/2006/relationships" id="260" r:id="Ra6245af91e28439d"/>
    <p:sldId xmlns:r="http://schemas.openxmlformats.org/officeDocument/2006/relationships" id="261" r:id="R31be388f16424668"/>
    <p:sldId xmlns:r="http://schemas.openxmlformats.org/officeDocument/2006/relationships" id="262" r:id="R3f6035e1f8a8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8216a5a864964" /><Relationship Type="http://schemas.openxmlformats.org/officeDocument/2006/relationships/slide" Target="/ppt/slides/slide1.xml" Id="Rbad479d58167472d" /><Relationship Type="http://schemas.openxmlformats.org/officeDocument/2006/relationships/slide" Target="/ppt/slides/slide2.xml" Id="Rc1155fdb31da4729" /><Relationship Type="http://schemas.openxmlformats.org/officeDocument/2006/relationships/slide" Target="/ppt/slides/slide3.xml" Id="R681793949d604e5d" /><Relationship Type="http://schemas.openxmlformats.org/officeDocument/2006/relationships/slide" Target="/ppt/slides/slide4.xml" Id="Rab95851fc5be4c83" /><Relationship Type="http://schemas.openxmlformats.org/officeDocument/2006/relationships/slide" Target="/ppt/slides/slide5.xml" Id="Ra6245af91e28439d" /><Relationship Type="http://schemas.openxmlformats.org/officeDocument/2006/relationships/slide" Target="/ppt/slides/slide6.xml" Id="R31be388f16424668" /><Relationship Type="http://schemas.openxmlformats.org/officeDocument/2006/relationships/slide" Target="/ppt/slides/slide7.xml" Id="R3f6035e1f8a8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47dd4bd4c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a47dc56443fa" /><Relationship Type="http://schemas.openxmlformats.org/officeDocument/2006/relationships/theme" Target="/ppt/slideMasters/theme/theme1.xml" Id="Rc17be99e78cc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4a47dc564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f6751098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684c6f3d2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0903cd06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730d7d06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85fe843c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3bf1c028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9e1600ba546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10 629 036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8 642 662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BEU BYGG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NNT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Klubbelivegen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ro-tysse@online.no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995 094 827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AS</a:t>
            </a:r>
          </a:p>
        </p:txBody>
      </p:sp>
    </p:spTree>
  </p:cSld>
  <p:clrMapOvr>
    <a:masterClrMapping xmlns:a="http://schemas.openxmlformats.org/drawingml/2006/main"/>
  </p:clrMapOvr>
</p:sld>
</file>