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4f47f28216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c4f6b194e846ce"/>
  </p:sldMasterIdLst>
  <p:sldIdLst>
    <p:sldId xmlns:r="http://schemas.openxmlformats.org/officeDocument/2006/relationships" id="256" r:id="R678c63652463492e"/>
    <p:sldId xmlns:r="http://schemas.openxmlformats.org/officeDocument/2006/relationships" id="257" r:id="R0223b318db9a4337"/>
    <p:sldId xmlns:r="http://schemas.openxmlformats.org/officeDocument/2006/relationships" id="258" r:id="Raafcba2746924132"/>
    <p:sldId xmlns:r="http://schemas.openxmlformats.org/officeDocument/2006/relationships" id="259" r:id="R9fd68d897f3c4a3f"/>
    <p:sldId xmlns:r="http://schemas.openxmlformats.org/officeDocument/2006/relationships" id="260" r:id="R855f0b0df85e49d0"/>
    <p:sldId xmlns:r="http://schemas.openxmlformats.org/officeDocument/2006/relationships" id="261" r:id="R426d16666c29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4f6b194e846ce" /><Relationship Type="http://schemas.openxmlformats.org/officeDocument/2006/relationships/slide" Target="/ppt/slides/slide1.xml" Id="R678c63652463492e" /><Relationship Type="http://schemas.openxmlformats.org/officeDocument/2006/relationships/slide" Target="/ppt/slides/slide2.xml" Id="R0223b318db9a4337" /><Relationship Type="http://schemas.openxmlformats.org/officeDocument/2006/relationships/slide" Target="/ppt/slides/slide3.xml" Id="Raafcba2746924132" /><Relationship Type="http://schemas.openxmlformats.org/officeDocument/2006/relationships/slide" Target="/ppt/slides/slide4.xml" Id="R9fd68d897f3c4a3f" /><Relationship Type="http://schemas.openxmlformats.org/officeDocument/2006/relationships/slide" Target="/ppt/slides/slide5.xml" Id="R855f0b0df85e49d0" /><Relationship Type="http://schemas.openxmlformats.org/officeDocument/2006/relationships/slide" Target="/ppt/slides/slide6.xml" Id="R426d16666c29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5523c942f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f6d1ac5cc495f" /><Relationship Type="http://schemas.openxmlformats.org/officeDocument/2006/relationships/theme" Target="/ppt/slideMasters/theme/theme1.xml" Id="Rcf2ba2e9d692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f6d1ac5cc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cfb232669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a53970c92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ff002e702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de888285d45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321ead52b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2d4a515694b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EXPANDIA MODULER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EXPANDIA MODULER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EXPANDIA MODULER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EXPANDIA MODULER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EXPANDIA MODULER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EXPANDIA MODULER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Fiskum næringsområde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post@expandia.no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www.expandia.no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995 098 210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EXPANDIA MODULER AS</a:t>
            </a:r>
          </a:p>
        </p:txBody>
      </p:sp>
    </p:spTree>
  </p:cSld>
  <p:clrMapOvr>
    <a:masterClrMapping xmlns:a="http://schemas.openxmlformats.org/drawingml/2006/main"/>
  </p:clrMapOvr>
</p:sld>
</file>