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a9007da51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d8a27b6bf4ed2"/>
  </p:sldMasterIdLst>
  <p:sldIdLst>
    <p:sldId xmlns:r="http://schemas.openxmlformats.org/officeDocument/2006/relationships" id="256" r:id="R0869ebd6b16f498f"/>
    <p:sldId xmlns:r="http://schemas.openxmlformats.org/officeDocument/2006/relationships" id="257" r:id="R312b00331b654a2c"/>
    <p:sldId xmlns:r="http://schemas.openxmlformats.org/officeDocument/2006/relationships" id="258" r:id="Rae0bd07f9d9a45dd"/>
    <p:sldId xmlns:r="http://schemas.openxmlformats.org/officeDocument/2006/relationships" id="259" r:id="R69bdc51b097442db"/>
    <p:sldId xmlns:r="http://schemas.openxmlformats.org/officeDocument/2006/relationships" id="260" r:id="R4beb32335e584081"/>
    <p:sldId xmlns:r="http://schemas.openxmlformats.org/officeDocument/2006/relationships" id="261" r:id="Ra60ddb5c7a3e46c9"/>
    <p:sldId xmlns:r="http://schemas.openxmlformats.org/officeDocument/2006/relationships" id="262" r:id="R847809257a88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d8a27b6bf4ed2" /><Relationship Type="http://schemas.openxmlformats.org/officeDocument/2006/relationships/slide" Target="/ppt/slides/slide1.xml" Id="R0869ebd6b16f498f" /><Relationship Type="http://schemas.openxmlformats.org/officeDocument/2006/relationships/slide" Target="/ppt/slides/slide2.xml" Id="R312b00331b654a2c" /><Relationship Type="http://schemas.openxmlformats.org/officeDocument/2006/relationships/slide" Target="/ppt/slides/slide3.xml" Id="Rae0bd07f9d9a45dd" /><Relationship Type="http://schemas.openxmlformats.org/officeDocument/2006/relationships/slide" Target="/ppt/slides/slide4.xml" Id="R69bdc51b097442db" /><Relationship Type="http://schemas.openxmlformats.org/officeDocument/2006/relationships/slide" Target="/ppt/slides/slide5.xml" Id="R4beb32335e584081" /><Relationship Type="http://schemas.openxmlformats.org/officeDocument/2006/relationships/slide" Target="/ppt/slides/slide6.xml" Id="Ra60ddb5c7a3e46c9" /><Relationship Type="http://schemas.openxmlformats.org/officeDocument/2006/relationships/slide" Target="/ppt/slides/slide7.xml" Id="R847809257a88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5bbe3ebe9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889dbfc54658" /><Relationship Type="http://schemas.openxmlformats.org/officeDocument/2006/relationships/theme" Target="/ppt/slideMasters/theme/theme1.xml" Id="R408f2ae55f15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8889dbfc5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5126c662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d95aa23f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2b9f3778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a5da53af8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b2ca213c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6975c2c8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9775e948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EXPANDIA MODULER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EXPANDIA MODULER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166 942 199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15 759 023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105 329 414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392 111 154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EXPANDIA MODULUTHYRNING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Fiskum næringsområde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post@expandia.no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www.expandia.no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995 098 210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EXPANDIA MODULER AS</a:t>
            </a:r>
          </a:p>
        </p:txBody>
      </p:sp>
    </p:spTree>
  </p:cSld>
  <p:clrMapOvr>
    <a:masterClrMapping xmlns:a="http://schemas.openxmlformats.org/drawingml/2006/main"/>
  </p:clrMapOvr>
</p:sld>
</file>