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14403f88e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a1ec9c7c542ef"/>
  </p:sldMasterIdLst>
  <p:sldIdLst>
    <p:sldId xmlns:r="http://schemas.openxmlformats.org/officeDocument/2006/relationships" id="256" r:id="R126a35704bca4998"/>
    <p:sldId xmlns:r="http://schemas.openxmlformats.org/officeDocument/2006/relationships" id="257" r:id="Rff2fd69f5d3944bc"/>
    <p:sldId xmlns:r="http://schemas.openxmlformats.org/officeDocument/2006/relationships" id="258" r:id="R7e7e456fccb04207"/>
    <p:sldId xmlns:r="http://schemas.openxmlformats.org/officeDocument/2006/relationships" id="259" r:id="R208d3698dfac446c"/>
    <p:sldId xmlns:r="http://schemas.openxmlformats.org/officeDocument/2006/relationships" id="260" r:id="R17ac9e18b50e472d"/>
    <p:sldId xmlns:r="http://schemas.openxmlformats.org/officeDocument/2006/relationships" id="261" r:id="R3ac91d599888449c"/>
    <p:sldId xmlns:r="http://schemas.openxmlformats.org/officeDocument/2006/relationships" id="262" r:id="Rceea62d9c9bd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a1ec9c7c542ef" /><Relationship Type="http://schemas.openxmlformats.org/officeDocument/2006/relationships/slide" Target="/ppt/slides/slide1.xml" Id="R126a35704bca4998" /><Relationship Type="http://schemas.openxmlformats.org/officeDocument/2006/relationships/slide" Target="/ppt/slides/slide2.xml" Id="Rff2fd69f5d3944bc" /><Relationship Type="http://schemas.openxmlformats.org/officeDocument/2006/relationships/slide" Target="/ppt/slides/slide3.xml" Id="R7e7e456fccb04207" /><Relationship Type="http://schemas.openxmlformats.org/officeDocument/2006/relationships/slide" Target="/ppt/slides/slide4.xml" Id="R208d3698dfac446c" /><Relationship Type="http://schemas.openxmlformats.org/officeDocument/2006/relationships/slide" Target="/ppt/slides/slide5.xml" Id="R17ac9e18b50e472d" /><Relationship Type="http://schemas.openxmlformats.org/officeDocument/2006/relationships/slide" Target="/ppt/slides/slide6.xml" Id="R3ac91d599888449c" /><Relationship Type="http://schemas.openxmlformats.org/officeDocument/2006/relationships/slide" Target="/ppt/slides/slide7.xml" Id="Rceea62d9c9bd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1b11894f0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7481fb1c4672" /><Relationship Type="http://schemas.openxmlformats.org/officeDocument/2006/relationships/theme" Target="/ppt/slideMasters/theme/theme1.xml" Id="R2dbc4a450a60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c7481fb1c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129a8e074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5ce8507f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dbe085b4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d6a4adf2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911b861d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420fd399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2aeb33af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KJH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HELLANDSVIK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995 098 466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KJH CAPITAL AS</a:t>
            </a:r>
          </a:p>
        </p:txBody>
      </p:sp>
    </p:spTree>
  </p:cSld>
  <p:clrMapOvr>
    <a:masterClrMapping xmlns:a="http://schemas.openxmlformats.org/drawingml/2006/main"/>
  </p:clrMapOvr>
</p:sld>
</file>