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0bffba9955f49a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5674041ec974b71"/>
  </p:sldMasterIdLst>
  <p:sldIdLst>
    <p:sldId xmlns:r="http://schemas.openxmlformats.org/officeDocument/2006/relationships" id="256" r:id="Re6b76d421f7647be"/>
    <p:sldId xmlns:r="http://schemas.openxmlformats.org/officeDocument/2006/relationships" id="257" r:id="Ra5813252c0724899"/>
    <p:sldId xmlns:r="http://schemas.openxmlformats.org/officeDocument/2006/relationships" id="258" r:id="R7cb991120d1b4cdb"/>
    <p:sldId xmlns:r="http://schemas.openxmlformats.org/officeDocument/2006/relationships" id="259" r:id="Rb8a9041ed25e4650"/>
    <p:sldId xmlns:r="http://schemas.openxmlformats.org/officeDocument/2006/relationships" id="260" r:id="R2f7d8dd6058046e1"/>
    <p:sldId xmlns:r="http://schemas.openxmlformats.org/officeDocument/2006/relationships" id="261" r:id="R1d393eb7f98741f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5674041ec974b71" /><Relationship Type="http://schemas.openxmlformats.org/officeDocument/2006/relationships/slide" Target="/ppt/slides/slide1.xml" Id="Re6b76d421f7647be" /><Relationship Type="http://schemas.openxmlformats.org/officeDocument/2006/relationships/slide" Target="/ppt/slides/slide2.xml" Id="Ra5813252c0724899" /><Relationship Type="http://schemas.openxmlformats.org/officeDocument/2006/relationships/slide" Target="/ppt/slides/slide3.xml" Id="R7cb991120d1b4cdb" /><Relationship Type="http://schemas.openxmlformats.org/officeDocument/2006/relationships/slide" Target="/ppt/slides/slide4.xml" Id="Rb8a9041ed25e4650" /><Relationship Type="http://schemas.openxmlformats.org/officeDocument/2006/relationships/slide" Target="/ppt/slides/slide5.xml" Id="R2f7d8dd6058046e1" /><Relationship Type="http://schemas.openxmlformats.org/officeDocument/2006/relationships/slide" Target="/ppt/slides/slide6.xml" Id="R1d393eb7f98741f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34b035b8aa1485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ea4f3f2daa4690" /><Relationship Type="http://schemas.openxmlformats.org/officeDocument/2006/relationships/theme" Target="/ppt/slideMasters/theme/theme1.xml" Id="R9dc8263ef8f4404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fea4f3f2daa469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b493e657824a4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32f4643485423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58cec5dfc84ff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c4478ea68e41d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a3f8ebaccf432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fbdc168059479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D.K.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D.K.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D.K.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D.K.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D.K.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D.K.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Skjelåsen 49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5215 Lysekloster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995 113 708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D.K. EIENDOM AS</a:t>
            </a:r>
          </a:p>
        </p:txBody>
      </p:sp>
    </p:spTree>
  </p:cSld>
  <p:clrMapOvr>
    <a:masterClrMapping xmlns:a="http://schemas.openxmlformats.org/drawingml/2006/main"/>
  </p:clrMapOvr>
</p:sld>
</file>