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49908880e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79c99be3864843"/>
  </p:sldMasterIdLst>
  <p:sldIdLst>
    <p:sldId xmlns:r="http://schemas.openxmlformats.org/officeDocument/2006/relationships" id="256" r:id="Rf6d2c26883eb4ce3"/>
    <p:sldId xmlns:r="http://schemas.openxmlformats.org/officeDocument/2006/relationships" id="257" r:id="R66fe6db5dcbb4f14"/>
    <p:sldId xmlns:r="http://schemas.openxmlformats.org/officeDocument/2006/relationships" id="258" r:id="R6d094964363a42a6"/>
    <p:sldId xmlns:r="http://schemas.openxmlformats.org/officeDocument/2006/relationships" id="259" r:id="R5031c7509f9341f3"/>
    <p:sldId xmlns:r="http://schemas.openxmlformats.org/officeDocument/2006/relationships" id="260" r:id="Radc9e1fb901b4e7e"/>
    <p:sldId xmlns:r="http://schemas.openxmlformats.org/officeDocument/2006/relationships" id="261" r:id="R3876003a1796402a"/>
    <p:sldId xmlns:r="http://schemas.openxmlformats.org/officeDocument/2006/relationships" id="262" r:id="Rf7c12be2e71b4f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9c99be3864843" /><Relationship Type="http://schemas.openxmlformats.org/officeDocument/2006/relationships/slide" Target="/ppt/slides/slide1.xml" Id="Rf6d2c26883eb4ce3" /><Relationship Type="http://schemas.openxmlformats.org/officeDocument/2006/relationships/slide" Target="/ppt/slides/slide2.xml" Id="R66fe6db5dcbb4f14" /><Relationship Type="http://schemas.openxmlformats.org/officeDocument/2006/relationships/slide" Target="/ppt/slides/slide3.xml" Id="R6d094964363a42a6" /><Relationship Type="http://schemas.openxmlformats.org/officeDocument/2006/relationships/slide" Target="/ppt/slides/slide4.xml" Id="R5031c7509f9341f3" /><Relationship Type="http://schemas.openxmlformats.org/officeDocument/2006/relationships/slide" Target="/ppt/slides/slide5.xml" Id="Radc9e1fb901b4e7e" /><Relationship Type="http://schemas.openxmlformats.org/officeDocument/2006/relationships/slide" Target="/ppt/slides/slide6.xml" Id="R3876003a1796402a" /><Relationship Type="http://schemas.openxmlformats.org/officeDocument/2006/relationships/slide" Target="/ppt/slides/slide7.xml" Id="Rf7c12be2e71b4f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ebaf9694e41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42557e27e4b95" /><Relationship Type="http://schemas.openxmlformats.org/officeDocument/2006/relationships/theme" Target="/ppt/slideMasters/theme/theme1.xml" Id="Ra4255e36e9e848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d42557e27e4b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68468386a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3ad50c02d4c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7c62d8d6e48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0f5353c6b4c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a7a03a794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73310ffee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d70447880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D.K.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D.K. EIENDOM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276 828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DØRMÆNEN HOLDING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KROKEIDE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SÆVAREID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Skjelåsen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995 113 708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D.K. EIENDOM AS</a:t>
            </a:r>
          </a:p>
        </p:txBody>
      </p:sp>
    </p:spTree>
  </p:cSld>
  <p:clrMapOvr>
    <a:masterClrMapping xmlns:a="http://schemas.openxmlformats.org/drawingml/2006/main"/>
  </p:clrMapOvr>
</p:sld>
</file>