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d7494180904c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33c1ec615742f4"/>
  </p:sldMasterIdLst>
  <p:sldIdLst>
    <p:sldId xmlns:r="http://schemas.openxmlformats.org/officeDocument/2006/relationships" id="256" r:id="R20b9fca5b29641c3"/>
    <p:sldId xmlns:r="http://schemas.openxmlformats.org/officeDocument/2006/relationships" id="257" r:id="R02f1d9e876ce4a54"/>
    <p:sldId xmlns:r="http://schemas.openxmlformats.org/officeDocument/2006/relationships" id="258" r:id="R71abe4231b0b4678"/>
    <p:sldId xmlns:r="http://schemas.openxmlformats.org/officeDocument/2006/relationships" id="259" r:id="Rf699a3c3afd54623"/>
    <p:sldId xmlns:r="http://schemas.openxmlformats.org/officeDocument/2006/relationships" id="260" r:id="Ra01566393efd47ec"/>
    <p:sldId xmlns:r="http://schemas.openxmlformats.org/officeDocument/2006/relationships" id="261" r:id="Rb0a044dd7abc487b"/>
    <p:sldId xmlns:r="http://schemas.openxmlformats.org/officeDocument/2006/relationships" id="262" r:id="Ra36510ae1a924f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3c1ec615742f4" /><Relationship Type="http://schemas.openxmlformats.org/officeDocument/2006/relationships/slide" Target="/ppt/slides/slide1.xml" Id="R20b9fca5b29641c3" /><Relationship Type="http://schemas.openxmlformats.org/officeDocument/2006/relationships/slide" Target="/ppt/slides/slide2.xml" Id="R02f1d9e876ce4a54" /><Relationship Type="http://schemas.openxmlformats.org/officeDocument/2006/relationships/slide" Target="/ppt/slides/slide3.xml" Id="R71abe4231b0b4678" /><Relationship Type="http://schemas.openxmlformats.org/officeDocument/2006/relationships/slide" Target="/ppt/slides/slide4.xml" Id="Rf699a3c3afd54623" /><Relationship Type="http://schemas.openxmlformats.org/officeDocument/2006/relationships/slide" Target="/ppt/slides/slide5.xml" Id="Ra01566393efd47ec" /><Relationship Type="http://schemas.openxmlformats.org/officeDocument/2006/relationships/slide" Target="/ppt/slides/slide6.xml" Id="Rb0a044dd7abc487b" /><Relationship Type="http://schemas.openxmlformats.org/officeDocument/2006/relationships/slide" Target="/ppt/slides/slide7.xml" Id="Ra36510ae1a924f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2edf4cbc548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ca33f555f4614" /><Relationship Type="http://schemas.openxmlformats.org/officeDocument/2006/relationships/theme" Target="/ppt/slideMasters/theme/theme1.xml" Id="R7b3546dcee2141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2ca33f555f46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ab18b687b4c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edf827a084c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2305a18394a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5373180b342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f2694e99f4c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ba39aeea240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30f4edf56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BONI NO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 NO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BONI NO 1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 NO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 NO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 NO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154 999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 NO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LEIREN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ARUNOTHAI KEHATHAN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 NO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995 113 821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 NO 1 AS</a:t>
            </a:r>
          </a:p>
        </p:txBody>
      </p:sp>
    </p:spTree>
  </p:cSld>
  <p:clrMapOvr>
    <a:masterClrMapping xmlns:a="http://schemas.openxmlformats.org/drawingml/2006/main"/>
  </p:clrMapOvr>
</p:sld>
</file>