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97de9ddd874a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20992dab0c438b"/>
  </p:sldMasterIdLst>
  <p:sldIdLst>
    <p:sldId xmlns:r="http://schemas.openxmlformats.org/officeDocument/2006/relationships" id="256" r:id="Re2f888e6a1344987"/>
    <p:sldId xmlns:r="http://schemas.openxmlformats.org/officeDocument/2006/relationships" id="257" r:id="R3baee9158a5a41e1"/>
    <p:sldId xmlns:r="http://schemas.openxmlformats.org/officeDocument/2006/relationships" id="258" r:id="Rd35a8671560a4f4c"/>
    <p:sldId xmlns:r="http://schemas.openxmlformats.org/officeDocument/2006/relationships" id="259" r:id="R8364b52f85a94e4c"/>
    <p:sldId xmlns:r="http://schemas.openxmlformats.org/officeDocument/2006/relationships" id="260" r:id="R7c321668581a4391"/>
    <p:sldId xmlns:r="http://schemas.openxmlformats.org/officeDocument/2006/relationships" id="261" r:id="Rcc8f0424679d422e"/>
    <p:sldId xmlns:r="http://schemas.openxmlformats.org/officeDocument/2006/relationships" id="262" r:id="R9015b6fd4b7243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20992dab0c438b" /><Relationship Type="http://schemas.openxmlformats.org/officeDocument/2006/relationships/slide" Target="/ppt/slides/slide1.xml" Id="Re2f888e6a1344987" /><Relationship Type="http://schemas.openxmlformats.org/officeDocument/2006/relationships/slide" Target="/ppt/slides/slide2.xml" Id="R3baee9158a5a41e1" /><Relationship Type="http://schemas.openxmlformats.org/officeDocument/2006/relationships/slide" Target="/ppt/slides/slide3.xml" Id="Rd35a8671560a4f4c" /><Relationship Type="http://schemas.openxmlformats.org/officeDocument/2006/relationships/slide" Target="/ppt/slides/slide4.xml" Id="R8364b52f85a94e4c" /><Relationship Type="http://schemas.openxmlformats.org/officeDocument/2006/relationships/slide" Target="/ppt/slides/slide5.xml" Id="R7c321668581a4391" /><Relationship Type="http://schemas.openxmlformats.org/officeDocument/2006/relationships/slide" Target="/ppt/slides/slide6.xml" Id="Rcc8f0424679d422e" /><Relationship Type="http://schemas.openxmlformats.org/officeDocument/2006/relationships/slide" Target="/ppt/slides/slide7.xml" Id="R9015b6fd4b7243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9aea69aaf44f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59b4d6e0b4611" /><Relationship Type="http://schemas.openxmlformats.org/officeDocument/2006/relationships/theme" Target="/ppt/slideMasters/theme/theme1.xml" Id="Re80f5dd6a0bb46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e59b4d6e0b46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745933d5645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928c30a5a43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2e122c0cc4e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3030d49404d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d6a39efb84a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08a2c76f444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4cfeb6daa4b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 MOT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MOT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 MOT AS ble etablert [år] og holder til i Straumsgrend.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MOT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MOT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MOT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150 906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7 554 390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10 818 425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MOT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SALTHELLA MONICA SIV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MOT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Monica Siv Salthella, Knappenveien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5151 Straumsgrend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995 114 550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 MOT AS</a:t>
            </a:r>
          </a:p>
        </p:txBody>
      </p:sp>
    </p:spTree>
  </p:cSld>
  <p:clrMapOvr>
    <a:masterClrMapping xmlns:a="http://schemas.openxmlformats.org/drawingml/2006/main"/>
  </p:clrMapOvr>
</p:sld>
</file>