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6269b46c5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b1e8c0be34aa2"/>
  </p:sldMasterIdLst>
  <p:sldIdLst>
    <p:sldId xmlns:r="http://schemas.openxmlformats.org/officeDocument/2006/relationships" id="256" r:id="R687ba6920d7449b8"/>
    <p:sldId xmlns:r="http://schemas.openxmlformats.org/officeDocument/2006/relationships" id="257" r:id="Rcb7165a0aa11466c"/>
    <p:sldId xmlns:r="http://schemas.openxmlformats.org/officeDocument/2006/relationships" id="258" r:id="Rc700c18f30e445cf"/>
    <p:sldId xmlns:r="http://schemas.openxmlformats.org/officeDocument/2006/relationships" id="259" r:id="Rabec3701b2b94260"/>
    <p:sldId xmlns:r="http://schemas.openxmlformats.org/officeDocument/2006/relationships" id="260" r:id="R2dbc5978ed8c4131"/>
    <p:sldId xmlns:r="http://schemas.openxmlformats.org/officeDocument/2006/relationships" id="261" r:id="R96585c6da4d447e7"/>
    <p:sldId xmlns:r="http://schemas.openxmlformats.org/officeDocument/2006/relationships" id="262" r:id="R68db98c1446a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b1e8c0be34aa2" /><Relationship Type="http://schemas.openxmlformats.org/officeDocument/2006/relationships/slide" Target="/ppt/slides/slide1.xml" Id="R687ba6920d7449b8" /><Relationship Type="http://schemas.openxmlformats.org/officeDocument/2006/relationships/slide" Target="/ppt/slides/slide2.xml" Id="Rcb7165a0aa11466c" /><Relationship Type="http://schemas.openxmlformats.org/officeDocument/2006/relationships/slide" Target="/ppt/slides/slide3.xml" Id="Rc700c18f30e445cf" /><Relationship Type="http://schemas.openxmlformats.org/officeDocument/2006/relationships/slide" Target="/ppt/slides/slide4.xml" Id="Rabec3701b2b94260" /><Relationship Type="http://schemas.openxmlformats.org/officeDocument/2006/relationships/slide" Target="/ppt/slides/slide5.xml" Id="R2dbc5978ed8c4131" /><Relationship Type="http://schemas.openxmlformats.org/officeDocument/2006/relationships/slide" Target="/ppt/slides/slide6.xml" Id="R96585c6da4d447e7" /><Relationship Type="http://schemas.openxmlformats.org/officeDocument/2006/relationships/slide" Target="/ppt/slides/slide7.xml" Id="R68db98c1446a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562f34a04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703f93d0840a8" /><Relationship Type="http://schemas.openxmlformats.org/officeDocument/2006/relationships/theme" Target="/ppt/slideMasters/theme/theme1.xml" Id="Rcf924ea06c7c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703f93d08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eccf909a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5ecc1d0da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4f940cec1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f17efb418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02b99a73d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ed50f9e4e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5c4622cbf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ØKONOMISTYRING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NORD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5 403 646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−1 451 422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1 178 656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BIRKELY HEGE KRISTIN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SRP HOLDING AS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Banak senteret, Torgveien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firmapost@osnord.no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995 127 032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