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ed17d4a42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f503dfc9b40a9"/>
  </p:sldMasterIdLst>
  <p:sldIdLst>
    <p:sldId xmlns:r="http://schemas.openxmlformats.org/officeDocument/2006/relationships" id="256" r:id="Rc70d363c8b534a9e"/>
    <p:sldId xmlns:r="http://schemas.openxmlformats.org/officeDocument/2006/relationships" id="257" r:id="R1c9906976df941e4"/>
    <p:sldId xmlns:r="http://schemas.openxmlformats.org/officeDocument/2006/relationships" id="258" r:id="Rdbd2fbbd69204533"/>
    <p:sldId xmlns:r="http://schemas.openxmlformats.org/officeDocument/2006/relationships" id="259" r:id="R66f987756601401c"/>
    <p:sldId xmlns:r="http://schemas.openxmlformats.org/officeDocument/2006/relationships" id="260" r:id="Rf391e1e7fbdd43ae"/>
    <p:sldId xmlns:r="http://schemas.openxmlformats.org/officeDocument/2006/relationships" id="261" r:id="R1e445c341edb4753"/>
    <p:sldId xmlns:r="http://schemas.openxmlformats.org/officeDocument/2006/relationships" id="262" r:id="Raa466f358122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f503dfc9b40a9" /><Relationship Type="http://schemas.openxmlformats.org/officeDocument/2006/relationships/slide" Target="/ppt/slides/slide1.xml" Id="Rc70d363c8b534a9e" /><Relationship Type="http://schemas.openxmlformats.org/officeDocument/2006/relationships/slide" Target="/ppt/slides/slide2.xml" Id="R1c9906976df941e4" /><Relationship Type="http://schemas.openxmlformats.org/officeDocument/2006/relationships/slide" Target="/ppt/slides/slide3.xml" Id="Rdbd2fbbd69204533" /><Relationship Type="http://schemas.openxmlformats.org/officeDocument/2006/relationships/slide" Target="/ppt/slides/slide4.xml" Id="R66f987756601401c" /><Relationship Type="http://schemas.openxmlformats.org/officeDocument/2006/relationships/slide" Target="/ppt/slides/slide5.xml" Id="Rf391e1e7fbdd43ae" /><Relationship Type="http://schemas.openxmlformats.org/officeDocument/2006/relationships/slide" Target="/ppt/slides/slide6.xml" Id="R1e445c341edb4753" /><Relationship Type="http://schemas.openxmlformats.org/officeDocument/2006/relationships/slide" Target="/ppt/slides/slide7.xml" Id="Raa466f358122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4643b3847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3b6182f3f4903" /><Relationship Type="http://schemas.openxmlformats.org/officeDocument/2006/relationships/theme" Target="/ppt/slideMasters/theme/theme1.xml" Id="Rdba308be3639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3b6182f3f49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6dc7234f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54e34a5c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daeb077ad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f71fe920d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45dc3751148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7b4c86820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3571e5bff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KATARSIS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KATARSIS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36 914 915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38 625 903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TEIGEN VAAGE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Lægdavegen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995 169 207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