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1397fe74f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e284204654a39"/>
  </p:sldMasterIdLst>
  <p:sldIdLst>
    <p:sldId xmlns:r="http://schemas.openxmlformats.org/officeDocument/2006/relationships" id="256" r:id="R936a2728174c481b"/>
    <p:sldId xmlns:r="http://schemas.openxmlformats.org/officeDocument/2006/relationships" id="257" r:id="R853f6baf0fd54e78"/>
    <p:sldId xmlns:r="http://schemas.openxmlformats.org/officeDocument/2006/relationships" id="258" r:id="R360bb80beb714666"/>
    <p:sldId xmlns:r="http://schemas.openxmlformats.org/officeDocument/2006/relationships" id="259" r:id="Ra56e4ec202db44d6"/>
    <p:sldId xmlns:r="http://schemas.openxmlformats.org/officeDocument/2006/relationships" id="260" r:id="Rd08f164c55ea40bc"/>
    <p:sldId xmlns:r="http://schemas.openxmlformats.org/officeDocument/2006/relationships" id="261" r:id="R88ce701424f041f6"/>
    <p:sldId xmlns:r="http://schemas.openxmlformats.org/officeDocument/2006/relationships" id="262" r:id="R7ec833c4b17b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e284204654a39" /><Relationship Type="http://schemas.openxmlformats.org/officeDocument/2006/relationships/slide" Target="/ppt/slides/slide1.xml" Id="R936a2728174c481b" /><Relationship Type="http://schemas.openxmlformats.org/officeDocument/2006/relationships/slide" Target="/ppt/slides/slide2.xml" Id="R853f6baf0fd54e78" /><Relationship Type="http://schemas.openxmlformats.org/officeDocument/2006/relationships/slide" Target="/ppt/slides/slide3.xml" Id="R360bb80beb714666" /><Relationship Type="http://schemas.openxmlformats.org/officeDocument/2006/relationships/slide" Target="/ppt/slides/slide4.xml" Id="Ra56e4ec202db44d6" /><Relationship Type="http://schemas.openxmlformats.org/officeDocument/2006/relationships/slide" Target="/ppt/slides/slide5.xml" Id="Rd08f164c55ea40bc" /><Relationship Type="http://schemas.openxmlformats.org/officeDocument/2006/relationships/slide" Target="/ppt/slides/slide6.xml" Id="R88ce701424f041f6" /><Relationship Type="http://schemas.openxmlformats.org/officeDocument/2006/relationships/slide" Target="/ppt/slides/slide7.xml" Id="R7ec833c4b17b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6b4588be3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a0652374e4148" /><Relationship Type="http://schemas.openxmlformats.org/officeDocument/2006/relationships/theme" Target="/ppt/slideMasters/theme/theme1.xml" Id="R87febc211744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a0652374e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f5ca883b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bea049155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005c373f4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81a1919b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d4da9e8d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49446eee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0fe8079e8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ROLFSEN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