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38a0cf917a41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479d32a76140ce"/>
  </p:sldMasterIdLst>
  <p:sldIdLst>
    <p:sldId xmlns:r="http://schemas.openxmlformats.org/officeDocument/2006/relationships" id="256" r:id="R1b61f2b3b9a84f4a"/>
    <p:sldId xmlns:r="http://schemas.openxmlformats.org/officeDocument/2006/relationships" id="257" r:id="Rbbbd6756f5ff4eb6"/>
    <p:sldId xmlns:r="http://schemas.openxmlformats.org/officeDocument/2006/relationships" id="258" r:id="R076dc40b10bc46a0"/>
    <p:sldId xmlns:r="http://schemas.openxmlformats.org/officeDocument/2006/relationships" id="259" r:id="Rcf2f37ec335b4292"/>
    <p:sldId xmlns:r="http://schemas.openxmlformats.org/officeDocument/2006/relationships" id="260" r:id="Rb3e90d62e2184dc8"/>
    <p:sldId xmlns:r="http://schemas.openxmlformats.org/officeDocument/2006/relationships" id="261" r:id="R7475bff40ef04b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479d32a76140ce" /><Relationship Type="http://schemas.openxmlformats.org/officeDocument/2006/relationships/slide" Target="/ppt/slides/slide1.xml" Id="R1b61f2b3b9a84f4a" /><Relationship Type="http://schemas.openxmlformats.org/officeDocument/2006/relationships/slide" Target="/ppt/slides/slide2.xml" Id="Rbbbd6756f5ff4eb6" /><Relationship Type="http://schemas.openxmlformats.org/officeDocument/2006/relationships/slide" Target="/ppt/slides/slide3.xml" Id="R076dc40b10bc46a0" /><Relationship Type="http://schemas.openxmlformats.org/officeDocument/2006/relationships/slide" Target="/ppt/slides/slide4.xml" Id="Rcf2f37ec335b4292" /><Relationship Type="http://schemas.openxmlformats.org/officeDocument/2006/relationships/slide" Target="/ppt/slides/slide5.xml" Id="Rb3e90d62e2184dc8" /><Relationship Type="http://schemas.openxmlformats.org/officeDocument/2006/relationships/slide" Target="/ppt/slides/slide6.xml" Id="R7475bff40ef04b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97007fe71446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4df363c63e4142" /><Relationship Type="http://schemas.openxmlformats.org/officeDocument/2006/relationships/theme" Target="/ppt/slideMasters/theme/theme1.xml" Id="Re109700434874d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4df363c63e41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ccda010cf343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a95a73a29349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02d39abe8b45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e573a6afe243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837a92206342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dcb06aa21649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 BYGG &amp; 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 BYGG &amp;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 BYGG &amp;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 BYGG &amp;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 BYGG &amp;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 BYGG &amp;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Valleåsen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3174 Revetal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995 189 607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 BYGG &amp; UTVIKLING AS</a:t>
            </a:r>
          </a:p>
        </p:txBody>
      </p:sp>
    </p:spTree>
  </p:cSld>
  <p:clrMapOvr>
    <a:masterClrMapping xmlns:a="http://schemas.openxmlformats.org/drawingml/2006/main"/>
  </p:clrMapOvr>
</p:sld>
</file>