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bfe73e8f3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39782935d4a5d"/>
  </p:sldMasterIdLst>
  <p:sldIdLst>
    <p:sldId xmlns:r="http://schemas.openxmlformats.org/officeDocument/2006/relationships" id="256" r:id="R0cd192a72bb94bba"/>
    <p:sldId xmlns:r="http://schemas.openxmlformats.org/officeDocument/2006/relationships" id="257" r:id="R93fd115650f7404d"/>
    <p:sldId xmlns:r="http://schemas.openxmlformats.org/officeDocument/2006/relationships" id="258" r:id="Rb3bfa75662d448e2"/>
    <p:sldId xmlns:r="http://schemas.openxmlformats.org/officeDocument/2006/relationships" id="259" r:id="R544de4320da042cf"/>
    <p:sldId xmlns:r="http://schemas.openxmlformats.org/officeDocument/2006/relationships" id="260" r:id="R82f3792ab6134213"/>
    <p:sldId xmlns:r="http://schemas.openxmlformats.org/officeDocument/2006/relationships" id="261" r:id="R77ceeeae4445402a"/>
    <p:sldId xmlns:r="http://schemas.openxmlformats.org/officeDocument/2006/relationships" id="262" r:id="R39a9cdbb9ab4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39782935d4a5d" /><Relationship Type="http://schemas.openxmlformats.org/officeDocument/2006/relationships/slide" Target="/ppt/slides/slide1.xml" Id="R0cd192a72bb94bba" /><Relationship Type="http://schemas.openxmlformats.org/officeDocument/2006/relationships/slide" Target="/ppt/slides/slide2.xml" Id="R93fd115650f7404d" /><Relationship Type="http://schemas.openxmlformats.org/officeDocument/2006/relationships/slide" Target="/ppt/slides/slide3.xml" Id="Rb3bfa75662d448e2" /><Relationship Type="http://schemas.openxmlformats.org/officeDocument/2006/relationships/slide" Target="/ppt/slides/slide4.xml" Id="R544de4320da042cf" /><Relationship Type="http://schemas.openxmlformats.org/officeDocument/2006/relationships/slide" Target="/ppt/slides/slide5.xml" Id="R82f3792ab6134213" /><Relationship Type="http://schemas.openxmlformats.org/officeDocument/2006/relationships/slide" Target="/ppt/slides/slide6.xml" Id="R77ceeeae4445402a" /><Relationship Type="http://schemas.openxmlformats.org/officeDocument/2006/relationships/slide" Target="/ppt/slides/slide7.xml" Id="R39a9cdbb9ab4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cba3f882c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3f909b49f40cf" /><Relationship Type="http://schemas.openxmlformats.org/officeDocument/2006/relationships/theme" Target="/ppt/slideMasters/theme/theme1.xml" Id="Rd8f09e113ae3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3f909b49f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4f3660c56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e633407ac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5f4dd4a5b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e6c7335049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aef473762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74adb5eaa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24aff054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BYGG &amp;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BYGG &amp; UTVIKLING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319 147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359 134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972 355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Valleåsen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